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26"/>
  </p:notesMasterIdLst>
  <p:sldIdLst>
    <p:sldId id="4191" r:id="rId6"/>
    <p:sldId id="4407" r:id="rId7"/>
    <p:sldId id="4295" r:id="rId8"/>
    <p:sldId id="4408" r:id="rId9"/>
    <p:sldId id="4325" r:id="rId10"/>
    <p:sldId id="4418" r:id="rId11"/>
    <p:sldId id="4422" r:id="rId12"/>
    <p:sldId id="4410" r:id="rId13"/>
    <p:sldId id="4409" r:id="rId14"/>
    <p:sldId id="4416" r:id="rId15"/>
    <p:sldId id="4411" r:id="rId16"/>
    <p:sldId id="4419" r:id="rId17"/>
    <p:sldId id="4412" r:id="rId18"/>
    <p:sldId id="4423" r:id="rId19"/>
    <p:sldId id="4413" r:id="rId20"/>
    <p:sldId id="4415" r:id="rId21"/>
    <p:sldId id="4421" r:id="rId22"/>
    <p:sldId id="4417" r:id="rId23"/>
    <p:sldId id="4357" r:id="rId24"/>
    <p:sldId id="4420" r:id="rId25"/>
  </p:sldIdLst>
  <p:sldSz cx="12192000" cy="6858000"/>
  <p:notesSz cx="7315200" cy="9601200"/>
  <p:embeddedFontLst>
    <p:embeddedFont>
      <p:font typeface="Montserrat" pitchFamily="2" charset="0"/>
      <p:regular r:id="rId27"/>
      <p:bold r:id="rId28"/>
      <p:italic r:id="rId29"/>
      <p:boldItalic r:id="rId30"/>
    </p:embeddedFont>
    <p:embeddedFont>
      <p:font typeface="Montserrat Light" pitchFamily="2" charset="0"/>
      <p:regular r:id="rId31"/>
      <p:italic r:id="rId32"/>
    </p:embeddedFont>
    <p:embeddedFont>
      <p:font typeface="Montserrat Medium" pitchFamily="2" charset="0"/>
      <p:regular r:id="rId33"/>
      <p:italic r:id="rId34"/>
    </p:embeddedFont>
    <p:embeddedFont>
      <p:font typeface="Tungsten Medium" pitchFamily="50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397241-C45C-6F87-2EB3-11A303723112}" name="Britt Avery" initials="" userId="S::bavery@teamdenovo.com::d55af475-9c94-40ee-8dba-f40547948fa3" providerId="AD"/>
  <p188:author id="{BE0C738F-6D8E-5A18-919E-39163210FC6E}" name="Ali Nolan" initials="AN" userId="S::anolan@brayarch.com::400afff7-c396-4cad-8d20-bb55cefbf5ae" providerId="AD"/>
  <p188:author id="{D9EF9198-A1E5-7DE8-C7C2-175CFDB133B9}" name="Catherine Duda" initials="CD" userId="S::cduda@brayarch.com::e93b8189-345a-4d24-85bd-c8dd6b3bfac1" providerId="AD"/>
  <p188:author id="{79E06EF6-FBF6-E1F0-A3BF-9184CCFBA04C}" name="Patrick Davis" initials="PD" userId="S::pdavis@teamdenovo.com::b21f4875-ac50-422d-83fb-e9455e3219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005C74"/>
    <a:srgbClr val="D44728"/>
    <a:srgbClr val="FF8080"/>
    <a:srgbClr val="C7DB42"/>
    <a:srgbClr val="005E77"/>
    <a:srgbClr val="005971"/>
    <a:srgbClr val="005A71"/>
    <a:srgbClr val="F0F1F1"/>
    <a:srgbClr val="3D3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EB5C8-2AB8-49B3-AAF0-A13612ABEE88}" v="9" dt="2025-10-30T19:56:35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228" autoAdjust="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or Wohlenhaus" userId="9c19840f-ae46-4d77-9207-a406c59a806b" providerId="ADAL" clId="{4B5CF653-482F-4961-B884-8F7AB133ACCF}"/>
    <pc:docChg chg="undo custSel addSld delSld modSld sldOrd">
      <pc:chgData name="Connor Wohlenhaus" userId="9c19840f-ae46-4d77-9207-a406c59a806b" providerId="ADAL" clId="{4B5CF653-482F-4961-B884-8F7AB133ACCF}" dt="2025-10-30T21:04:28.346" v="4776" actId="207"/>
      <pc:docMkLst>
        <pc:docMk/>
      </pc:docMkLst>
      <pc:sldChg chg="addSp delSp modSp mod">
        <pc:chgData name="Connor Wohlenhaus" userId="9c19840f-ae46-4d77-9207-a406c59a806b" providerId="ADAL" clId="{4B5CF653-482F-4961-B884-8F7AB133ACCF}" dt="2025-10-30T18:41:12.363" v="2238" actId="1076"/>
        <pc:sldMkLst>
          <pc:docMk/>
          <pc:sldMk cId="20224518" sldId="4191"/>
        </pc:sldMkLst>
        <pc:spChg chg="mod">
          <ac:chgData name="Connor Wohlenhaus" userId="9c19840f-ae46-4d77-9207-a406c59a806b" providerId="ADAL" clId="{4B5CF653-482F-4961-B884-8F7AB133ACCF}" dt="2025-10-30T18:41:12.363" v="2238" actId="1076"/>
          <ac:spMkLst>
            <pc:docMk/>
            <pc:sldMk cId="20224518" sldId="4191"/>
            <ac:spMk id="3" creationId="{DC6797BC-99C1-3BC0-E284-1A1F79A3B8D5}"/>
          </ac:spMkLst>
        </pc:spChg>
        <pc:picChg chg="add mod ord">
          <ac:chgData name="Connor Wohlenhaus" userId="9c19840f-ae46-4d77-9207-a406c59a806b" providerId="ADAL" clId="{4B5CF653-482F-4961-B884-8F7AB133ACCF}" dt="2025-10-28T15:57:40.416" v="1946" actId="167"/>
          <ac:picMkLst>
            <pc:docMk/>
            <pc:sldMk cId="20224518" sldId="4191"/>
            <ac:picMk id="7" creationId="{4B3BB47B-9A70-2DA2-FE17-8E30D1AD7B23}"/>
          </ac:picMkLst>
        </pc:picChg>
      </pc:sldChg>
      <pc:sldChg chg="del">
        <pc:chgData name="Connor Wohlenhaus" userId="9c19840f-ae46-4d77-9207-a406c59a806b" providerId="ADAL" clId="{4B5CF653-482F-4961-B884-8F7AB133ACCF}" dt="2025-10-22T21:48:25.961" v="1892" actId="2696"/>
        <pc:sldMkLst>
          <pc:docMk/>
          <pc:sldMk cId="2351607013" sldId="4286"/>
        </pc:sldMkLst>
      </pc:sldChg>
      <pc:sldChg chg="modSp mod">
        <pc:chgData name="Connor Wohlenhaus" userId="9c19840f-ae46-4d77-9207-a406c59a806b" providerId="ADAL" clId="{4B5CF653-482F-4961-B884-8F7AB133ACCF}" dt="2025-10-30T18:42:19.145" v="2256" actId="1035"/>
        <pc:sldMkLst>
          <pc:docMk/>
          <pc:sldMk cId="1541764947" sldId="4295"/>
        </pc:sldMkLst>
        <pc:spChg chg="mod">
          <ac:chgData name="Connor Wohlenhaus" userId="9c19840f-ae46-4d77-9207-a406c59a806b" providerId="ADAL" clId="{4B5CF653-482F-4961-B884-8F7AB133ACCF}" dt="2025-10-30T18:42:19.145" v="2256" actId="1035"/>
          <ac:spMkLst>
            <pc:docMk/>
            <pc:sldMk cId="1541764947" sldId="4295"/>
            <ac:spMk id="2" creationId="{989D00EA-91AD-2494-5302-5F040F66CC00}"/>
          </ac:spMkLst>
        </pc:spChg>
        <pc:spChg chg="mod">
          <ac:chgData name="Connor Wohlenhaus" userId="9c19840f-ae46-4d77-9207-a406c59a806b" providerId="ADAL" clId="{4B5CF653-482F-4961-B884-8F7AB133ACCF}" dt="2025-10-30T18:41:35.499" v="2244" actId="27636"/>
          <ac:spMkLst>
            <pc:docMk/>
            <pc:sldMk cId="1541764947" sldId="4295"/>
            <ac:spMk id="3" creationId="{16B9DA6D-32CA-B925-E92F-A7C3942D8252}"/>
          </ac:spMkLst>
        </pc:spChg>
      </pc:sldChg>
      <pc:sldChg chg="addSp delSp modSp mod">
        <pc:chgData name="Connor Wohlenhaus" userId="9c19840f-ae46-4d77-9207-a406c59a806b" providerId="ADAL" clId="{4B5CF653-482F-4961-B884-8F7AB133ACCF}" dt="2025-10-22T21:33:18.771" v="1640" actId="1076"/>
        <pc:sldMkLst>
          <pc:docMk/>
          <pc:sldMk cId="948344661" sldId="4325"/>
        </pc:sldMkLst>
        <pc:spChg chg="mod">
          <ac:chgData name="Connor Wohlenhaus" userId="9c19840f-ae46-4d77-9207-a406c59a806b" providerId="ADAL" clId="{4B5CF653-482F-4961-B884-8F7AB133ACCF}" dt="2025-10-22T21:05:23.426" v="1054" actId="1035"/>
          <ac:spMkLst>
            <pc:docMk/>
            <pc:sldMk cId="948344661" sldId="4325"/>
            <ac:spMk id="6" creationId="{9EE78E29-FF2C-753B-B495-C400D6A16677}"/>
          </ac:spMkLst>
        </pc:spChg>
        <pc:picChg chg="add mod">
          <ac:chgData name="Connor Wohlenhaus" userId="9c19840f-ae46-4d77-9207-a406c59a806b" providerId="ADAL" clId="{4B5CF653-482F-4961-B884-8F7AB133ACCF}" dt="2025-10-22T21:32:42.999" v="1633" actId="14100"/>
          <ac:picMkLst>
            <pc:docMk/>
            <pc:sldMk cId="948344661" sldId="4325"/>
            <ac:picMk id="3" creationId="{935966D2-5169-7AE2-0A6D-953C851F3AAE}"/>
          </ac:picMkLst>
        </pc:picChg>
        <pc:picChg chg="add mod">
          <ac:chgData name="Connor Wohlenhaus" userId="9c19840f-ae46-4d77-9207-a406c59a806b" providerId="ADAL" clId="{4B5CF653-482F-4961-B884-8F7AB133ACCF}" dt="2025-10-22T21:33:18.771" v="1640" actId="1076"/>
          <ac:picMkLst>
            <pc:docMk/>
            <pc:sldMk cId="948344661" sldId="4325"/>
            <ac:picMk id="7" creationId="{9F50DC95-951F-E32F-ABD7-553FDB54446F}"/>
          </ac:picMkLst>
        </pc:picChg>
      </pc:sldChg>
      <pc:sldChg chg="modSp mod">
        <pc:chgData name="Connor Wohlenhaus" userId="9c19840f-ae46-4d77-9207-a406c59a806b" providerId="ADAL" clId="{4B5CF653-482F-4961-B884-8F7AB133ACCF}" dt="2025-10-28T15:52:20.489" v="1916" actId="20577"/>
        <pc:sldMkLst>
          <pc:docMk/>
          <pc:sldMk cId="2774403584" sldId="4357"/>
        </pc:sldMkLst>
        <pc:spChg chg="mod">
          <ac:chgData name="Connor Wohlenhaus" userId="9c19840f-ae46-4d77-9207-a406c59a806b" providerId="ADAL" clId="{4B5CF653-482F-4961-B884-8F7AB133ACCF}" dt="2025-10-28T15:52:20.489" v="1916" actId="20577"/>
          <ac:spMkLst>
            <pc:docMk/>
            <pc:sldMk cId="2774403584" sldId="4357"/>
            <ac:spMk id="6" creationId="{A8E078B9-ED0D-30CE-141B-72605382A807}"/>
          </ac:spMkLst>
        </pc:spChg>
      </pc:sldChg>
      <pc:sldChg chg="addSp delSp modSp mod ord modNotesTx">
        <pc:chgData name="Connor Wohlenhaus" userId="9c19840f-ae46-4d77-9207-a406c59a806b" providerId="ADAL" clId="{4B5CF653-482F-4961-B884-8F7AB133ACCF}" dt="2025-10-30T19:46:59.653" v="3500"/>
        <pc:sldMkLst>
          <pc:docMk/>
          <pc:sldMk cId="1318568051" sldId="4408"/>
        </pc:sldMkLst>
        <pc:spChg chg="add del mod">
          <ac:chgData name="Connor Wohlenhaus" userId="9c19840f-ae46-4d77-9207-a406c59a806b" providerId="ADAL" clId="{4B5CF653-482F-4961-B884-8F7AB133ACCF}" dt="2025-10-30T19:39:06.232" v="3489" actId="478"/>
          <ac:spMkLst>
            <pc:docMk/>
            <pc:sldMk cId="1318568051" sldId="4408"/>
            <ac:spMk id="2" creationId="{665B4313-BC06-7746-9C6E-29E7B8C18EAC}"/>
          </ac:spMkLst>
        </pc:spChg>
        <pc:spChg chg="mod">
          <ac:chgData name="Connor Wohlenhaus" userId="9c19840f-ae46-4d77-9207-a406c59a806b" providerId="ADAL" clId="{4B5CF653-482F-4961-B884-8F7AB133ACCF}" dt="2025-10-30T19:39:12.760" v="3492" actId="1076"/>
          <ac:spMkLst>
            <pc:docMk/>
            <pc:sldMk cId="1318568051" sldId="4408"/>
            <ac:spMk id="6" creationId="{DE7295F4-D284-03D7-FA10-7B69C79B32E9}"/>
          </ac:spMkLst>
        </pc:spChg>
        <pc:picChg chg="add del mod">
          <ac:chgData name="Connor Wohlenhaus" userId="9c19840f-ae46-4d77-9207-a406c59a806b" providerId="ADAL" clId="{4B5CF653-482F-4961-B884-8F7AB133ACCF}" dt="2025-10-30T19:39:05.131" v="3488" actId="478"/>
          <ac:picMkLst>
            <pc:docMk/>
            <pc:sldMk cId="1318568051" sldId="4408"/>
            <ac:picMk id="3" creationId="{3B28F26E-1A5A-0BC1-E535-BCB05040C303}"/>
          </ac:picMkLst>
        </pc:picChg>
        <pc:picChg chg="add mod">
          <ac:chgData name="Connor Wohlenhaus" userId="9c19840f-ae46-4d77-9207-a406c59a806b" providerId="ADAL" clId="{4B5CF653-482F-4961-B884-8F7AB133ACCF}" dt="2025-10-30T19:39:36.253" v="3497" actId="14861"/>
          <ac:picMkLst>
            <pc:docMk/>
            <pc:sldMk cId="1318568051" sldId="4408"/>
            <ac:picMk id="5" creationId="{D64AF471-5E19-0C15-18D7-DD6EC7CD8A66}"/>
          </ac:picMkLst>
        </pc:picChg>
      </pc:sldChg>
      <pc:sldChg chg="modSp mod ord modNotesTx">
        <pc:chgData name="Connor Wohlenhaus" userId="9c19840f-ae46-4d77-9207-a406c59a806b" providerId="ADAL" clId="{4B5CF653-482F-4961-B884-8F7AB133ACCF}" dt="2025-10-30T19:47:08.504" v="3502"/>
        <pc:sldMkLst>
          <pc:docMk/>
          <pc:sldMk cId="3868043615" sldId="4409"/>
        </pc:sldMkLst>
        <pc:spChg chg="mod">
          <ac:chgData name="Connor Wohlenhaus" userId="9c19840f-ae46-4d77-9207-a406c59a806b" providerId="ADAL" clId="{4B5CF653-482F-4961-B884-8F7AB133ACCF}" dt="2025-10-30T19:13:15.667" v="3438" actId="20577"/>
          <ac:spMkLst>
            <pc:docMk/>
            <pc:sldMk cId="3868043615" sldId="4409"/>
            <ac:spMk id="4" creationId="{E25D4DD6-92CD-714C-5946-551D6DE2A7CF}"/>
          </ac:spMkLst>
        </pc:spChg>
      </pc:sldChg>
      <pc:sldChg chg="addSp modSp mod">
        <pc:chgData name="Connor Wohlenhaus" userId="9c19840f-ae46-4d77-9207-a406c59a806b" providerId="ADAL" clId="{4B5CF653-482F-4961-B884-8F7AB133ACCF}" dt="2025-10-30T19:49:28.838" v="3868" actId="1076"/>
        <pc:sldMkLst>
          <pc:docMk/>
          <pc:sldMk cId="893705028" sldId="4410"/>
        </pc:sldMkLst>
        <pc:spChg chg="add mod">
          <ac:chgData name="Connor Wohlenhaus" userId="9c19840f-ae46-4d77-9207-a406c59a806b" providerId="ADAL" clId="{4B5CF653-482F-4961-B884-8F7AB133ACCF}" dt="2025-10-22T21:27:35.629" v="1624" actId="1076"/>
          <ac:spMkLst>
            <pc:docMk/>
            <pc:sldMk cId="893705028" sldId="4410"/>
            <ac:spMk id="2" creationId="{08EE3D13-C4F0-CEDF-D79E-077C1BED8DBE}"/>
          </ac:spMkLst>
        </pc:spChg>
        <pc:spChg chg="mod">
          <ac:chgData name="Connor Wohlenhaus" userId="9c19840f-ae46-4d77-9207-a406c59a806b" providerId="ADAL" clId="{4B5CF653-482F-4961-B884-8F7AB133ACCF}" dt="2025-10-30T19:49:28.838" v="3868" actId="1076"/>
          <ac:spMkLst>
            <pc:docMk/>
            <pc:sldMk cId="893705028" sldId="4410"/>
            <ac:spMk id="4" creationId="{9CE5836D-3419-ABD1-6E21-A0EC494BD100}"/>
          </ac:spMkLst>
        </pc:spChg>
      </pc:sldChg>
      <pc:sldChg chg="addSp delSp modSp mod">
        <pc:chgData name="Connor Wohlenhaus" userId="9c19840f-ae46-4d77-9207-a406c59a806b" providerId="ADAL" clId="{4B5CF653-482F-4961-B884-8F7AB133ACCF}" dt="2025-10-22T21:47:06.203" v="1876" actId="14100"/>
        <pc:sldMkLst>
          <pc:docMk/>
          <pc:sldMk cId="998564931" sldId="4411"/>
        </pc:sldMkLst>
        <pc:spChg chg="mod">
          <ac:chgData name="Connor Wohlenhaus" userId="9c19840f-ae46-4d77-9207-a406c59a806b" providerId="ADAL" clId="{4B5CF653-482F-4961-B884-8F7AB133ACCF}" dt="2025-10-22T20:23:04.109" v="299" actId="313"/>
          <ac:spMkLst>
            <pc:docMk/>
            <pc:sldMk cId="998564931" sldId="4411"/>
            <ac:spMk id="6" creationId="{AFCBB726-11A1-9442-AAF7-9FFA05820F28}"/>
          </ac:spMkLst>
        </pc:spChg>
        <pc:picChg chg="add mod">
          <ac:chgData name="Connor Wohlenhaus" userId="9c19840f-ae46-4d77-9207-a406c59a806b" providerId="ADAL" clId="{4B5CF653-482F-4961-B884-8F7AB133ACCF}" dt="2025-10-22T21:47:06.203" v="1876" actId="14100"/>
          <ac:picMkLst>
            <pc:docMk/>
            <pc:sldMk cId="998564931" sldId="4411"/>
            <ac:picMk id="3" creationId="{CB06B48E-619D-8AD1-496A-601D5063ED22}"/>
          </ac:picMkLst>
        </pc:picChg>
        <pc:picChg chg="add mod">
          <ac:chgData name="Connor Wohlenhaus" userId="9c19840f-ae46-4d77-9207-a406c59a806b" providerId="ADAL" clId="{4B5CF653-482F-4961-B884-8F7AB133ACCF}" dt="2025-10-22T21:47:04.085" v="1875" actId="14100"/>
          <ac:picMkLst>
            <pc:docMk/>
            <pc:sldMk cId="998564931" sldId="4411"/>
            <ac:picMk id="7" creationId="{72F2F31B-4663-38DA-7265-8FAE2DE7E1AD}"/>
          </ac:picMkLst>
        </pc:picChg>
      </pc:sldChg>
      <pc:sldChg chg="modSp mod">
        <pc:chgData name="Connor Wohlenhaus" userId="9c19840f-ae46-4d77-9207-a406c59a806b" providerId="ADAL" clId="{4B5CF653-482F-4961-B884-8F7AB133ACCF}" dt="2025-10-22T21:47:27.099" v="1884" actId="20577"/>
        <pc:sldMkLst>
          <pc:docMk/>
          <pc:sldMk cId="2257663317" sldId="4412"/>
        </pc:sldMkLst>
        <pc:spChg chg="mod">
          <ac:chgData name="Connor Wohlenhaus" userId="9c19840f-ae46-4d77-9207-a406c59a806b" providerId="ADAL" clId="{4B5CF653-482F-4961-B884-8F7AB133ACCF}" dt="2025-10-22T21:47:27.099" v="1884" actId="20577"/>
          <ac:spMkLst>
            <pc:docMk/>
            <pc:sldMk cId="2257663317" sldId="4412"/>
            <ac:spMk id="6" creationId="{C05E4E08-C1A5-1345-E904-E6B651BC2616}"/>
          </ac:spMkLst>
        </pc:spChg>
      </pc:sldChg>
      <pc:sldChg chg="modSp mod">
        <pc:chgData name="Connor Wohlenhaus" userId="9c19840f-ae46-4d77-9207-a406c59a806b" providerId="ADAL" clId="{4B5CF653-482F-4961-B884-8F7AB133ACCF}" dt="2025-10-28T15:49:44.843" v="1903" actId="20577"/>
        <pc:sldMkLst>
          <pc:docMk/>
          <pc:sldMk cId="1212980952" sldId="4413"/>
        </pc:sldMkLst>
        <pc:spChg chg="mod">
          <ac:chgData name="Connor Wohlenhaus" userId="9c19840f-ae46-4d77-9207-a406c59a806b" providerId="ADAL" clId="{4B5CF653-482F-4961-B884-8F7AB133ACCF}" dt="2025-10-28T15:49:44.843" v="1903" actId="20577"/>
          <ac:spMkLst>
            <pc:docMk/>
            <pc:sldMk cId="1212980952" sldId="4413"/>
            <ac:spMk id="4" creationId="{6114EB05-2F36-3FC8-7ACB-4E93E8E474A8}"/>
          </ac:spMkLst>
        </pc:spChg>
      </pc:sldChg>
      <pc:sldChg chg="modSp mod">
        <pc:chgData name="Connor Wohlenhaus" userId="9c19840f-ae46-4d77-9207-a406c59a806b" providerId="ADAL" clId="{4B5CF653-482F-4961-B884-8F7AB133ACCF}" dt="2025-10-30T19:54:00.628" v="4035" actId="27636"/>
        <pc:sldMkLst>
          <pc:docMk/>
          <pc:sldMk cId="2329940728" sldId="4415"/>
        </pc:sldMkLst>
        <pc:spChg chg="mod">
          <ac:chgData name="Connor Wohlenhaus" userId="9c19840f-ae46-4d77-9207-a406c59a806b" providerId="ADAL" clId="{4B5CF653-482F-4961-B884-8F7AB133ACCF}" dt="2025-10-30T19:54:00.628" v="4035" actId="27636"/>
          <ac:spMkLst>
            <pc:docMk/>
            <pc:sldMk cId="2329940728" sldId="4415"/>
            <ac:spMk id="2" creationId="{38C3B6DF-A40A-5B66-4E43-3FB5B37DF868}"/>
          </ac:spMkLst>
        </pc:spChg>
        <pc:spChg chg="mod">
          <ac:chgData name="Connor Wohlenhaus" userId="9c19840f-ae46-4d77-9207-a406c59a806b" providerId="ADAL" clId="{4B5CF653-482F-4961-B884-8F7AB133ACCF}" dt="2025-10-30T19:53:57.454" v="4031" actId="27636"/>
          <ac:spMkLst>
            <pc:docMk/>
            <pc:sldMk cId="2329940728" sldId="4415"/>
            <ac:spMk id="3" creationId="{C3B815B4-13B3-9AFE-35EF-B9E9C8413A26}"/>
          </ac:spMkLst>
        </pc:spChg>
        <pc:spChg chg="mod">
          <ac:chgData name="Connor Wohlenhaus" userId="9c19840f-ae46-4d77-9207-a406c59a806b" providerId="ADAL" clId="{4B5CF653-482F-4961-B884-8F7AB133ACCF}" dt="2025-10-28T17:16:35.713" v="2100" actId="20577"/>
          <ac:spMkLst>
            <pc:docMk/>
            <pc:sldMk cId="2329940728" sldId="4415"/>
            <ac:spMk id="6" creationId="{E7A8470A-3B39-28EC-AEAB-D529506CF433}"/>
          </ac:spMkLst>
        </pc:spChg>
      </pc:sldChg>
      <pc:sldChg chg="modSp mod">
        <pc:chgData name="Connor Wohlenhaus" userId="9c19840f-ae46-4d77-9207-a406c59a806b" providerId="ADAL" clId="{4B5CF653-482F-4961-B884-8F7AB133ACCF}" dt="2025-10-22T20:45:25.345" v="686" actId="20577"/>
        <pc:sldMkLst>
          <pc:docMk/>
          <pc:sldMk cId="2832399350" sldId="4416"/>
        </pc:sldMkLst>
        <pc:spChg chg="mod">
          <ac:chgData name="Connor Wohlenhaus" userId="9c19840f-ae46-4d77-9207-a406c59a806b" providerId="ADAL" clId="{4B5CF653-482F-4961-B884-8F7AB133ACCF}" dt="2025-10-22T20:45:25.345" v="686" actId="20577"/>
          <ac:spMkLst>
            <pc:docMk/>
            <pc:sldMk cId="2832399350" sldId="4416"/>
            <ac:spMk id="4" creationId="{E3A06947-916D-85C6-E66D-0ABC2EC056D5}"/>
          </ac:spMkLst>
        </pc:spChg>
      </pc:sldChg>
      <pc:sldChg chg="addSp modSp add mod">
        <pc:chgData name="Connor Wohlenhaus" userId="9c19840f-ae46-4d77-9207-a406c59a806b" providerId="ADAL" clId="{4B5CF653-482F-4961-B884-8F7AB133ACCF}" dt="2025-10-30T19:58:21.993" v="4133" actId="20577"/>
        <pc:sldMkLst>
          <pc:docMk/>
          <pc:sldMk cId="4162642385" sldId="4417"/>
        </pc:sldMkLst>
        <pc:spChg chg="mod">
          <ac:chgData name="Connor Wohlenhaus" userId="9c19840f-ae46-4d77-9207-a406c59a806b" providerId="ADAL" clId="{4B5CF653-482F-4961-B884-8F7AB133ACCF}" dt="2025-10-30T19:58:21.993" v="4133" actId="20577"/>
          <ac:spMkLst>
            <pc:docMk/>
            <pc:sldMk cId="4162642385" sldId="4417"/>
            <ac:spMk id="2" creationId="{3EB0B067-2C7A-3A19-DEEB-8CC9EE7B0339}"/>
          </ac:spMkLst>
        </pc:spChg>
        <pc:spChg chg="mod">
          <ac:chgData name="Connor Wohlenhaus" userId="9c19840f-ae46-4d77-9207-a406c59a806b" providerId="ADAL" clId="{4B5CF653-482F-4961-B884-8F7AB133ACCF}" dt="2025-10-30T19:58:08.533" v="4126" actId="20577"/>
          <ac:spMkLst>
            <pc:docMk/>
            <pc:sldMk cId="4162642385" sldId="4417"/>
            <ac:spMk id="3" creationId="{502BCBCB-373E-3F89-2F18-7740BE48BC49}"/>
          </ac:spMkLst>
        </pc:spChg>
        <pc:spChg chg="add mod">
          <ac:chgData name="Connor Wohlenhaus" userId="9c19840f-ae46-4d77-9207-a406c59a806b" providerId="ADAL" clId="{4B5CF653-482F-4961-B884-8F7AB133ACCF}" dt="2025-10-30T19:57:54.419" v="4121" actId="20577"/>
          <ac:spMkLst>
            <pc:docMk/>
            <pc:sldMk cId="4162642385" sldId="4417"/>
            <ac:spMk id="4" creationId="{13657E12-A180-DDF1-6559-61877318A654}"/>
          </ac:spMkLst>
        </pc:spChg>
        <pc:spChg chg="mod">
          <ac:chgData name="Connor Wohlenhaus" userId="9c19840f-ae46-4d77-9207-a406c59a806b" providerId="ADAL" clId="{4B5CF653-482F-4961-B884-8F7AB133ACCF}" dt="2025-10-30T19:55:10.966" v="4038" actId="20577"/>
          <ac:spMkLst>
            <pc:docMk/>
            <pc:sldMk cId="4162642385" sldId="4417"/>
            <ac:spMk id="6" creationId="{BF724402-AB70-94F3-C610-6E1AD7DFD02F}"/>
          </ac:spMkLst>
        </pc:spChg>
      </pc:sldChg>
      <pc:sldChg chg="addSp delSp modSp add mod">
        <pc:chgData name="Connor Wohlenhaus" userId="9c19840f-ae46-4d77-9207-a406c59a806b" providerId="ADAL" clId="{4B5CF653-482F-4961-B884-8F7AB133ACCF}" dt="2025-10-22T21:38:00.547" v="1807" actId="1035"/>
        <pc:sldMkLst>
          <pc:docMk/>
          <pc:sldMk cId="2883377032" sldId="4418"/>
        </pc:sldMkLst>
        <pc:spChg chg="mod">
          <ac:chgData name="Connor Wohlenhaus" userId="9c19840f-ae46-4d77-9207-a406c59a806b" providerId="ADAL" clId="{4B5CF653-482F-4961-B884-8F7AB133ACCF}" dt="2025-10-22T21:37:50.643" v="1778" actId="207"/>
          <ac:spMkLst>
            <pc:docMk/>
            <pc:sldMk cId="2883377032" sldId="4418"/>
            <ac:spMk id="6" creationId="{B005CDC3-5F4D-DA0A-EBFF-5405D951E827}"/>
          </ac:spMkLst>
        </pc:spChg>
        <pc:picChg chg="add mod">
          <ac:chgData name="Connor Wohlenhaus" userId="9c19840f-ae46-4d77-9207-a406c59a806b" providerId="ADAL" clId="{4B5CF653-482F-4961-B884-8F7AB133ACCF}" dt="2025-10-22T21:37:58.527" v="1796" actId="1035"/>
          <ac:picMkLst>
            <pc:docMk/>
            <pc:sldMk cId="2883377032" sldId="4418"/>
            <ac:picMk id="10" creationId="{7A9E9655-B9EB-37A4-37C4-C6493ABBD906}"/>
          </ac:picMkLst>
        </pc:picChg>
        <pc:picChg chg="add mod ord">
          <ac:chgData name="Connor Wohlenhaus" userId="9c19840f-ae46-4d77-9207-a406c59a806b" providerId="ADAL" clId="{4B5CF653-482F-4961-B884-8F7AB133ACCF}" dt="2025-10-22T21:38:00.547" v="1807" actId="1035"/>
          <ac:picMkLst>
            <pc:docMk/>
            <pc:sldMk cId="2883377032" sldId="4418"/>
            <ac:picMk id="12" creationId="{DD56D243-92B3-2A59-FA33-D44C20E83C0A}"/>
          </ac:picMkLst>
        </pc:picChg>
      </pc:sldChg>
      <pc:sldChg chg="addSp delSp modSp add mod">
        <pc:chgData name="Connor Wohlenhaus" userId="9c19840f-ae46-4d77-9207-a406c59a806b" providerId="ADAL" clId="{4B5CF653-482F-4961-B884-8F7AB133ACCF}" dt="2025-10-22T21:47:12.466" v="1880" actId="1036"/>
        <pc:sldMkLst>
          <pc:docMk/>
          <pc:sldMk cId="2549849760" sldId="4419"/>
        </pc:sldMkLst>
        <pc:picChg chg="add mod">
          <ac:chgData name="Connor Wohlenhaus" userId="9c19840f-ae46-4d77-9207-a406c59a806b" providerId="ADAL" clId="{4B5CF653-482F-4961-B884-8F7AB133ACCF}" dt="2025-10-22T21:46:03.624" v="1868" actId="108"/>
          <ac:picMkLst>
            <pc:docMk/>
            <pc:sldMk cId="2549849760" sldId="4419"/>
            <ac:picMk id="4" creationId="{C7EA6083-8D31-CB2A-E1FB-F1ADF4B21519}"/>
          </ac:picMkLst>
        </pc:picChg>
        <pc:picChg chg="add mod">
          <ac:chgData name="Connor Wohlenhaus" userId="9c19840f-ae46-4d77-9207-a406c59a806b" providerId="ADAL" clId="{4B5CF653-482F-4961-B884-8F7AB133ACCF}" dt="2025-10-22T21:47:12.466" v="1880" actId="1036"/>
          <ac:picMkLst>
            <pc:docMk/>
            <pc:sldMk cId="2549849760" sldId="4419"/>
            <ac:picMk id="8" creationId="{059BE562-E704-3DFC-6EEB-C480B796DAB9}"/>
          </ac:picMkLst>
        </pc:picChg>
      </pc:sldChg>
      <pc:sldChg chg="modSp add mod">
        <pc:chgData name="Connor Wohlenhaus" userId="9c19840f-ae46-4d77-9207-a406c59a806b" providerId="ADAL" clId="{4B5CF653-482F-4961-B884-8F7AB133ACCF}" dt="2025-10-28T15:52:40.161" v="1941" actId="207"/>
        <pc:sldMkLst>
          <pc:docMk/>
          <pc:sldMk cId="3274253644" sldId="4420"/>
        </pc:sldMkLst>
        <pc:spChg chg="mod">
          <ac:chgData name="Connor Wohlenhaus" userId="9c19840f-ae46-4d77-9207-a406c59a806b" providerId="ADAL" clId="{4B5CF653-482F-4961-B884-8F7AB133ACCF}" dt="2025-10-28T15:52:40.161" v="1941" actId="207"/>
          <ac:spMkLst>
            <pc:docMk/>
            <pc:sldMk cId="3274253644" sldId="4420"/>
            <ac:spMk id="6" creationId="{4B0612AB-5904-5D21-4015-D4374529E574}"/>
          </ac:spMkLst>
        </pc:spChg>
      </pc:sldChg>
      <pc:sldChg chg="modSp add mod">
        <pc:chgData name="Connor Wohlenhaus" userId="9c19840f-ae46-4d77-9207-a406c59a806b" providerId="ADAL" clId="{4B5CF653-482F-4961-B884-8F7AB133ACCF}" dt="2025-10-30T19:52:34.823" v="3993" actId="20577"/>
        <pc:sldMkLst>
          <pc:docMk/>
          <pc:sldMk cId="1298658358" sldId="4421"/>
        </pc:sldMkLst>
        <pc:spChg chg="mod">
          <ac:chgData name="Connor Wohlenhaus" userId="9c19840f-ae46-4d77-9207-a406c59a806b" providerId="ADAL" clId="{4B5CF653-482F-4961-B884-8F7AB133ACCF}" dt="2025-10-30T19:51:25.136" v="3956" actId="20577"/>
          <ac:spMkLst>
            <pc:docMk/>
            <pc:sldMk cId="1298658358" sldId="4421"/>
            <ac:spMk id="2" creationId="{7C3E48E4-7138-4179-4330-8412F10492AB}"/>
          </ac:spMkLst>
        </pc:spChg>
        <pc:spChg chg="mod">
          <ac:chgData name="Connor Wohlenhaus" userId="9c19840f-ae46-4d77-9207-a406c59a806b" providerId="ADAL" clId="{4B5CF653-482F-4961-B884-8F7AB133ACCF}" dt="2025-10-30T19:52:34.823" v="3993" actId="20577"/>
          <ac:spMkLst>
            <pc:docMk/>
            <pc:sldMk cId="1298658358" sldId="4421"/>
            <ac:spMk id="3" creationId="{9D2E3992-DA1E-CE12-5C21-A4E0BF36F043}"/>
          </ac:spMkLst>
        </pc:spChg>
        <pc:spChg chg="mod">
          <ac:chgData name="Connor Wohlenhaus" userId="9c19840f-ae46-4d77-9207-a406c59a806b" providerId="ADAL" clId="{4B5CF653-482F-4961-B884-8F7AB133ACCF}" dt="2025-10-28T17:16:42.588" v="2103" actId="20577"/>
          <ac:spMkLst>
            <pc:docMk/>
            <pc:sldMk cId="1298658358" sldId="4421"/>
            <ac:spMk id="6" creationId="{D943D777-8908-0EFC-C747-106419BBEFAF}"/>
          </ac:spMkLst>
        </pc:spChg>
      </pc:sldChg>
      <pc:sldChg chg="addSp delSp modSp add mod">
        <pc:chgData name="Connor Wohlenhaus" userId="9c19840f-ae46-4d77-9207-a406c59a806b" providerId="ADAL" clId="{4B5CF653-482F-4961-B884-8F7AB133ACCF}" dt="2025-10-30T19:16:03.793" v="3440" actId="208"/>
        <pc:sldMkLst>
          <pc:docMk/>
          <pc:sldMk cId="2918543559" sldId="4422"/>
        </pc:sldMkLst>
        <pc:spChg chg="add mod">
          <ac:chgData name="Connor Wohlenhaus" userId="9c19840f-ae46-4d77-9207-a406c59a806b" providerId="ADAL" clId="{4B5CF653-482F-4961-B884-8F7AB133ACCF}" dt="2025-10-30T19:11:07.543" v="3295" actId="1038"/>
          <ac:spMkLst>
            <pc:docMk/>
            <pc:sldMk cId="2918543559" sldId="4422"/>
            <ac:spMk id="2" creationId="{D636E438-2B12-7D1E-3EA7-B6DC2765B4A9}"/>
          </ac:spMkLst>
        </pc:spChg>
        <pc:spChg chg="add mod">
          <ac:chgData name="Connor Wohlenhaus" userId="9c19840f-ae46-4d77-9207-a406c59a806b" providerId="ADAL" clId="{4B5CF653-482F-4961-B884-8F7AB133ACCF}" dt="2025-10-30T19:11:07.543" v="3295" actId="1038"/>
          <ac:spMkLst>
            <pc:docMk/>
            <pc:sldMk cId="2918543559" sldId="4422"/>
            <ac:spMk id="3" creationId="{A1541BEE-A7F4-2F0E-DAB5-5F4A1D6F3A06}"/>
          </ac:spMkLst>
        </pc:spChg>
        <pc:spChg chg="add mod">
          <ac:chgData name="Connor Wohlenhaus" userId="9c19840f-ae46-4d77-9207-a406c59a806b" providerId="ADAL" clId="{4B5CF653-482F-4961-B884-8F7AB133ACCF}" dt="2025-10-30T19:07:48.740" v="2975"/>
          <ac:spMkLst>
            <pc:docMk/>
            <pc:sldMk cId="2918543559" sldId="4422"/>
            <ac:spMk id="4" creationId="{F216B24B-A1F3-1E46-19DF-5D44A7B7FC3D}"/>
          </ac:spMkLst>
        </pc:spChg>
        <pc:spChg chg="add mod">
          <ac:chgData name="Connor Wohlenhaus" userId="9c19840f-ae46-4d77-9207-a406c59a806b" providerId="ADAL" clId="{4B5CF653-482F-4961-B884-8F7AB133ACCF}" dt="2025-10-30T19:11:07.543" v="3295" actId="1038"/>
          <ac:spMkLst>
            <pc:docMk/>
            <pc:sldMk cId="2918543559" sldId="4422"/>
            <ac:spMk id="5" creationId="{9ED6FA0A-03E6-8648-13E4-17888F3EF487}"/>
          </ac:spMkLst>
        </pc:spChg>
        <pc:spChg chg="mod">
          <ac:chgData name="Connor Wohlenhaus" userId="9c19840f-ae46-4d77-9207-a406c59a806b" providerId="ADAL" clId="{4B5CF653-482F-4961-B884-8F7AB133ACCF}" dt="2025-10-30T19:11:17.498" v="3308" actId="27636"/>
          <ac:spMkLst>
            <pc:docMk/>
            <pc:sldMk cId="2918543559" sldId="4422"/>
            <ac:spMk id="6" creationId="{31DF91F1-7EEC-2628-FF15-186BADD31702}"/>
          </ac:spMkLst>
        </pc:spChg>
        <pc:spChg chg="add mod">
          <ac:chgData name="Connor Wohlenhaus" userId="9c19840f-ae46-4d77-9207-a406c59a806b" providerId="ADAL" clId="{4B5CF653-482F-4961-B884-8F7AB133ACCF}" dt="2025-10-30T19:16:03.793" v="3440" actId="208"/>
          <ac:spMkLst>
            <pc:docMk/>
            <pc:sldMk cId="2918543559" sldId="4422"/>
            <ac:spMk id="7" creationId="{A05FEF57-866B-94AF-80BF-AD9E0FFCCD4C}"/>
          </ac:spMkLst>
        </pc:spChg>
        <pc:picChg chg="del mod">
          <ac:chgData name="Connor Wohlenhaus" userId="9c19840f-ae46-4d77-9207-a406c59a806b" providerId="ADAL" clId="{4B5CF653-482F-4961-B884-8F7AB133ACCF}" dt="2025-10-30T19:08:50.479" v="3046" actId="478"/>
          <ac:picMkLst>
            <pc:docMk/>
            <pc:sldMk cId="2918543559" sldId="4422"/>
            <ac:picMk id="10" creationId="{15BD93B1-934A-7218-90BC-E7EDD7118642}"/>
          </ac:picMkLst>
        </pc:picChg>
        <pc:picChg chg="del mod">
          <ac:chgData name="Connor Wohlenhaus" userId="9c19840f-ae46-4d77-9207-a406c59a806b" providerId="ADAL" clId="{4B5CF653-482F-4961-B884-8F7AB133ACCF}" dt="2025-10-30T19:08:51.167" v="3047" actId="478"/>
          <ac:picMkLst>
            <pc:docMk/>
            <pc:sldMk cId="2918543559" sldId="4422"/>
            <ac:picMk id="12" creationId="{8BA4D923-29E9-1AC1-634C-EA73C59CB5CC}"/>
          </ac:picMkLst>
        </pc:picChg>
      </pc:sldChg>
      <pc:sldChg chg="modSp add mod">
        <pc:chgData name="Connor Wohlenhaus" userId="9c19840f-ae46-4d77-9207-a406c59a806b" providerId="ADAL" clId="{4B5CF653-482F-4961-B884-8F7AB133ACCF}" dt="2025-10-30T21:04:28.346" v="4776" actId="207"/>
        <pc:sldMkLst>
          <pc:docMk/>
          <pc:sldMk cId="1106318563" sldId="4423"/>
        </pc:sldMkLst>
        <pc:spChg chg="mod">
          <ac:chgData name="Connor Wohlenhaus" userId="9c19840f-ae46-4d77-9207-a406c59a806b" providerId="ADAL" clId="{4B5CF653-482F-4961-B884-8F7AB133ACCF}" dt="2025-10-30T21:04:28.346" v="4776" actId="207"/>
          <ac:spMkLst>
            <pc:docMk/>
            <pc:sldMk cId="1106318563" sldId="4423"/>
            <ac:spMk id="4" creationId="{41E52A24-E4AB-72D5-B2B1-9F749859F27D}"/>
          </ac:spMkLst>
        </pc:spChg>
        <pc:spChg chg="mod">
          <ac:chgData name="Connor Wohlenhaus" userId="9c19840f-ae46-4d77-9207-a406c59a806b" providerId="ADAL" clId="{4B5CF653-482F-4961-B884-8F7AB133ACCF}" dt="2025-10-30T20:59:52.161" v="4177" actId="207"/>
          <ac:spMkLst>
            <pc:docMk/>
            <pc:sldMk cId="1106318563" sldId="4423"/>
            <ac:spMk id="6" creationId="{188DC92B-4745-307E-6864-E0DA65134A1B}"/>
          </ac:spMkLst>
        </pc:spChg>
      </pc:sldChg>
      <pc:sldChg chg="delSp modSp add del mod">
        <pc:chgData name="Connor Wohlenhaus" userId="9c19840f-ae46-4d77-9207-a406c59a806b" providerId="ADAL" clId="{4B5CF653-482F-4961-B884-8F7AB133ACCF}" dt="2025-10-30T19:45:50.420" v="3498" actId="2696"/>
        <pc:sldMkLst>
          <pc:docMk/>
          <pc:sldMk cId="2543978825" sldId="4423"/>
        </pc:sldMkLst>
        <pc:spChg chg="del">
          <ac:chgData name="Connor Wohlenhaus" userId="9c19840f-ae46-4d77-9207-a406c59a806b" providerId="ADAL" clId="{4B5CF653-482F-4961-B884-8F7AB133ACCF}" dt="2025-10-30T19:18:03.967" v="3473" actId="478"/>
          <ac:spMkLst>
            <pc:docMk/>
            <pc:sldMk cId="2543978825" sldId="4423"/>
            <ac:spMk id="4" creationId="{F353CBF5-6C81-E495-14B9-BE7636892B52}"/>
          </ac:spMkLst>
        </pc:spChg>
        <pc:spChg chg="mod">
          <ac:chgData name="Connor Wohlenhaus" userId="9c19840f-ae46-4d77-9207-a406c59a806b" providerId="ADAL" clId="{4B5CF653-482F-4961-B884-8F7AB133ACCF}" dt="2025-10-30T19:18:00.605" v="3472" actId="207"/>
          <ac:spMkLst>
            <pc:docMk/>
            <pc:sldMk cId="2543978825" sldId="4423"/>
            <ac:spMk id="6" creationId="{125C26D5-858C-881D-3748-F7714712C180}"/>
          </ac:spMkLst>
        </pc:spChg>
      </pc:sldChg>
    </pc:docChg>
  </pc:docChgLst>
  <pc:docChgLst>
    <pc:chgData name="Connor Wohlenhaus" userId="9c19840f-ae46-4d77-9207-a406c59a806b" providerId="ADAL" clId="{C9883DD2-DEFC-42D4-9ACB-9C9784C0158C}"/>
    <pc:docChg chg="custSel addSld delSld modSld sldOrd">
      <pc:chgData name="Connor Wohlenhaus" userId="9c19840f-ae46-4d77-9207-a406c59a806b" providerId="ADAL" clId="{C9883DD2-DEFC-42D4-9ACB-9C9784C0158C}" dt="2025-10-08T19:29:24.337" v="2118" actId="207"/>
      <pc:docMkLst>
        <pc:docMk/>
      </pc:docMkLst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0" sldId="262"/>
        </pc:sldMkLst>
      </pc:sldChg>
      <pc:sldChg chg="modSp mod">
        <pc:chgData name="Connor Wohlenhaus" userId="9c19840f-ae46-4d77-9207-a406c59a806b" providerId="ADAL" clId="{C9883DD2-DEFC-42D4-9ACB-9C9784C0158C}" dt="2025-10-08T18:48:16.752" v="14" actId="20577"/>
        <pc:sldMkLst>
          <pc:docMk/>
          <pc:sldMk cId="20224518" sldId="4191"/>
        </pc:sldMkLst>
        <pc:spChg chg="mod">
          <ac:chgData name="Connor Wohlenhaus" userId="9c19840f-ae46-4d77-9207-a406c59a806b" providerId="ADAL" clId="{C9883DD2-DEFC-42D4-9ACB-9C9784C0158C}" dt="2025-10-08T18:48:16.752" v="14" actId="20577"/>
          <ac:spMkLst>
            <pc:docMk/>
            <pc:sldMk cId="20224518" sldId="4191"/>
            <ac:spMk id="3" creationId="{DC6797BC-99C1-3BC0-E284-1A1F79A3B8D5}"/>
          </ac:spMkLst>
        </pc:spChg>
      </pc:sldChg>
      <pc:sldChg chg="modSp mod">
        <pc:chgData name="Connor Wohlenhaus" userId="9c19840f-ae46-4d77-9207-a406c59a806b" providerId="ADAL" clId="{C9883DD2-DEFC-42D4-9ACB-9C9784C0158C}" dt="2025-10-08T18:57:57.467" v="774" actId="20577"/>
        <pc:sldMkLst>
          <pc:docMk/>
          <pc:sldMk cId="1541764947" sldId="4295"/>
        </pc:sldMkLst>
        <pc:spChg chg="mod">
          <ac:chgData name="Connor Wohlenhaus" userId="9c19840f-ae46-4d77-9207-a406c59a806b" providerId="ADAL" clId="{C9883DD2-DEFC-42D4-9ACB-9C9784C0158C}" dt="2025-10-08T18:57:09.799" v="723" actId="20577"/>
          <ac:spMkLst>
            <pc:docMk/>
            <pc:sldMk cId="1541764947" sldId="4295"/>
            <ac:spMk id="2" creationId="{989D00EA-91AD-2494-5302-5F040F66CC00}"/>
          </ac:spMkLst>
        </pc:spChg>
        <pc:spChg chg="mod">
          <ac:chgData name="Connor Wohlenhaus" userId="9c19840f-ae46-4d77-9207-a406c59a806b" providerId="ADAL" clId="{C9883DD2-DEFC-42D4-9ACB-9C9784C0158C}" dt="2025-10-08T18:57:57.467" v="774" actId="20577"/>
          <ac:spMkLst>
            <pc:docMk/>
            <pc:sldMk cId="1541764947" sldId="4295"/>
            <ac:spMk id="3" creationId="{16B9DA6D-32CA-B925-E92F-A7C3942D8252}"/>
          </ac:spMkLst>
        </pc:spChg>
      </pc:sldChg>
      <pc:sldChg chg="del">
        <pc:chgData name="Connor Wohlenhaus" userId="9c19840f-ae46-4d77-9207-a406c59a806b" providerId="ADAL" clId="{C9883DD2-DEFC-42D4-9ACB-9C9784C0158C}" dt="2025-10-08T19:00:23.947" v="836" actId="2696"/>
        <pc:sldMkLst>
          <pc:docMk/>
          <pc:sldMk cId="2932720001" sldId="4297"/>
        </pc:sldMkLst>
      </pc:sldChg>
      <pc:sldChg chg="modSp mod">
        <pc:chgData name="Connor Wohlenhaus" userId="9c19840f-ae46-4d77-9207-a406c59a806b" providerId="ADAL" clId="{C9883DD2-DEFC-42D4-9ACB-9C9784C0158C}" dt="2025-10-08T19:01:29.734" v="927" actId="20577"/>
        <pc:sldMkLst>
          <pc:docMk/>
          <pc:sldMk cId="948344661" sldId="4325"/>
        </pc:sldMkLst>
        <pc:spChg chg="mod">
          <ac:chgData name="Connor Wohlenhaus" userId="9c19840f-ae46-4d77-9207-a406c59a806b" providerId="ADAL" clId="{C9883DD2-DEFC-42D4-9ACB-9C9784C0158C}" dt="2025-10-08T19:00:56.127" v="877" actId="207"/>
          <ac:spMkLst>
            <pc:docMk/>
            <pc:sldMk cId="948344661" sldId="4325"/>
            <ac:spMk id="6" creationId="{9EE78E29-FF2C-753B-B495-C400D6A16677}"/>
          </ac:spMkLst>
        </pc:spChg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449066615" sldId="4328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599885762" sldId="4331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165935085" sldId="4333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4070789380" sldId="4334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849790304" sldId="4335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523973662" sldId="4336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53287283" sldId="4337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4106403897" sldId="4348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160766430" sldId="4352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830544507" sldId="4356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75948213" sldId="4358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950751171" sldId="4359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296649545" sldId="4360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316536316" sldId="4361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513357049" sldId="4362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121564585" sldId="4365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214114039" sldId="4366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984016788" sldId="4367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254597235" sldId="4368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020898970" sldId="4369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434841592" sldId="4370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852717398" sldId="4371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640538687" sldId="4372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566988285" sldId="4373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248853387" sldId="4374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786899232" sldId="4375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858620634" sldId="4376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807544400" sldId="4377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363180255" sldId="4378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182206783" sldId="4379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378897542" sldId="4380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4044380359" sldId="4381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130189595" sldId="4382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959525022" sldId="4383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199290902" sldId="4384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630594285" sldId="4385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326018846" sldId="4386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618547891" sldId="4387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956032925" sldId="4388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263395970" sldId="4389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485677602" sldId="4390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586439222" sldId="4391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476316135" sldId="4392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161988824" sldId="4393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474925352" sldId="4394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982755594" sldId="4395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579371237" sldId="4396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943288063" sldId="4397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640278242" sldId="4398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12912437" sldId="4399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279571171" sldId="4400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994360996" sldId="4401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2601703759" sldId="4402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831867898" sldId="4403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844567909" sldId="4404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3626679446" sldId="4405"/>
        </pc:sldMkLst>
      </pc:sldChg>
      <pc:sldChg chg="del">
        <pc:chgData name="Connor Wohlenhaus" userId="9c19840f-ae46-4d77-9207-a406c59a806b" providerId="ADAL" clId="{C9883DD2-DEFC-42D4-9ACB-9C9784C0158C}" dt="2025-10-08T19:03:49.878" v="1005" actId="2696"/>
        <pc:sldMkLst>
          <pc:docMk/>
          <pc:sldMk cId="4227191559" sldId="4406"/>
        </pc:sldMkLst>
      </pc:sldChg>
      <pc:sldChg chg="modSp add mod ord">
        <pc:chgData name="Connor Wohlenhaus" userId="9c19840f-ae46-4d77-9207-a406c59a806b" providerId="ADAL" clId="{C9883DD2-DEFC-42D4-9ACB-9C9784C0158C}" dt="2025-10-08T19:00:07.798" v="835" actId="20577"/>
        <pc:sldMkLst>
          <pc:docMk/>
          <pc:sldMk cId="2027425641" sldId="4407"/>
        </pc:sldMkLst>
        <pc:spChg chg="mod">
          <ac:chgData name="Connor Wohlenhaus" userId="9c19840f-ae46-4d77-9207-a406c59a806b" providerId="ADAL" clId="{C9883DD2-DEFC-42D4-9ACB-9C9784C0158C}" dt="2025-10-08T19:00:07.798" v="835" actId="20577"/>
          <ac:spMkLst>
            <pc:docMk/>
            <pc:sldMk cId="2027425641" sldId="4407"/>
            <ac:spMk id="3" creationId="{57653A84-6832-10DB-3D7A-67EE74FFB88B}"/>
          </ac:spMkLst>
        </pc:spChg>
        <pc:spChg chg="mod">
          <ac:chgData name="Connor Wohlenhaus" userId="9c19840f-ae46-4d77-9207-a406c59a806b" providerId="ADAL" clId="{C9883DD2-DEFC-42D4-9ACB-9C9784C0158C}" dt="2025-10-08T18:51:54.031" v="303" actId="207"/>
          <ac:spMkLst>
            <pc:docMk/>
            <pc:sldMk cId="2027425641" sldId="4407"/>
            <ac:spMk id="5" creationId="{64E1844E-30C2-45E0-0D52-E2730D26DF27}"/>
          </ac:spMkLst>
        </pc:spChg>
      </pc:sldChg>
      <pc:sldChg chg="modSp add mod">
        <pc:chgData name="Connor Wohlenhaus" userId="9c19840f-ae46-4d77-9207-a406c59a806b" providerId="ADAL" clId="{C9883DD2-DEFC-42D4-9ACB-9C9784C0158C}" dt="2025-10-08T19:01:26.038" v="924" actId="20577"/>
        <pc:sldMkLst>
          <pc:docMk/>
          <pc:sldMk cId="1318568051" sldId="4408"/>
        </pc:sldMkLst>
        <pc:spChg chg="mod">
          <ac:chgData name="Connor Wohlenhaus" userId="9c19840f-ae46-4d77-9207-a406c59a806b" providerId="ADAL" clId="{C9883DD2-DEFC-42D4-9ACB-9C9784C0158C}" dt="2025-10-08T19:01:21.823" v="921" actId="207"/>
          <ac:spMkLst>
            <pc:docMk/>
            <pc:sldMk cId="1318568051" sldId="4408"/>
            <ac:spMk id="6" creationId="{DE7295F4-D284-03D7-FA10-7B69C79B32E9}"/>
          </ac:spMkLst>
        </pc:spChg>
      </pc:sldChg>
      <pc:sldChg chg="modSp add mod">
        <pc:chgData name="Connor Wohlenhaus" userId="9c19840f-ae46-4d77-9207-a406c59a806b" providerId="ADAL" clId="{C9883DD2-DEFC-42D4-9ACB-9C9784C0158C}" dt="2025-10-08T19:01:52.271" v="959" actId="20577"/>
        <pc:sldMkLst>
          <pc:docMk/>
          <pc:sldMk cId="3868043615" sldId="4409"/>
        </pc:sldMkLst>
        <pc:spChg chg="mod">
          <ac:chgData name="Connor Wohlenhaus" userId="9c19840f-ae46-4d77-9207-a406c59a806b" providerId="ADAL" clId="{C9883DD2-DEFC-42D4-9ACB-9C9784C0158C}" dt="2025-10-08T19:01:52.271" v="959" actId="20577"/>
          <ac:spMkLst>
            <pc:docMk/>
            <pc:sldMk cId="3868043615" sldId="4409"/>
            <ac:spMk id="6" creationId="{44861D3A-B1AE-5050-88D4-94FB79063B37}"/>
          </ac:spMkLst>
        </pc:spChg>
      </pc:sldChg>
      <pc:sldChg chg="modSp add mod ord">
        <pc:chgData name="Connor Wohlenhaus" userId="9c19840f-ae46-4d77-9207-a406c59a806b" providerId="ADAL" clId="{C9883DD2-DEFC-42D4-9ACB-9C9784C0158C}" dt="2025-10-08T19:13:31.032" v="2056"/>
        <pc:sldMkLst>
          <pc:docMk/>
          <pc:sldMk cId="893705028" sldId="4410"/>
        </pc:sldMkLst>
        <pc:spChg chg="mod">
          <ac:chgData name="Connor Wohlenhaus" userId="9c19840f-ae46-4d77-9207-a406c59a806b" providerId="ADAL" clId="{C9883DD2-DEFC-42D4-9ACB-9C9784C0158C}" dt="2025-10-08T19:02:44.714" v="980" actId="207"/>
          <ac:spMkLst>
            <pc:docMk/>
            <pc:sldMk cId="893705028" sldId="4410"/>
            <ac:spMk id="6" creationId="{CA584F3F-3D5E-A2DD-1E53-D20612A74995}"/>
          </ac:spMkLst>
        </pc:spChg>
      </pc:sldChg>
      <pc:sldChg chg="modSp add mod">
        <pc:chgData name="Connor Wohlenhaus" userId="9c19840f-ae46-4d77-9207-a406c59a806b" providerId="ADAL" clId="{C9883DD2-DEFC-42D4-9ACB-9C9784C0158C}" dt="2025-10-08T19:03:02.431" v="1004" actId="207"/>
        <pc:sldMkLst>
          <pc:docMk/>
          <pc:sldMk cId="998564931" sldId="4411"/>
        </pc:sldMkLst>
        <pc:spChg chg="mod">
          <ac:chgData name="Connor Wohlenhaus" userId="9c19840f-ae46-4d77-9207-a406c59a806b" providerId="ADAL" clId="{C9883DD2-DEFC-42D4-9ACB-9C9784C0158C}" dt="2025-10-08T19:03:02.431" v="1004" actId="207"/>
          <ac:spMkLst>
            <pc:docMk/>
            <pc:sldMk cId="998564931" sldId="4411"/>
            <ac:spMk id="6" creationId="{AFCBB726-11A1-9442-AAF7-9FFA05820F28}"/>
          </ac:spMkLst>
        </pc:spChg>
      </pc:sldChg>
      <pc:sldChg chg="modSp add mod">
        <pc:chgData name="Connor Wohlenhaus" userId="9c19840f-ae46-4d77-9207-a406c59a806b" providerId="ADAL" clId="{C9883DD2-DEFC-42D4-9ACB-9C9784C0158C}" dt="2025-10-08T19:08:15.860" v="1553" actId="20577"/>
        <pc:sldMkLst>
          <pc:docMk/>
          <pc:sldMk cId="2257663317" sldId="4412"/>
        </pc:sldMkLst>
        <pc:spChg chg="mod">
          <ac:chgData name="Connor Wohlenhaus" userId="9c19840f-ae46-4d77-9207-a406c59a806b" providerId="ADAL" clId="{C9883DD2-DEFC-42D4-9ACB-9C9784C0158C}" dt="2025-10-08T19:08:15.860" v="1553" actId="20577"/>
          <ac:spMkLst>
            <pc:docMk/>
            <pc:sldMk cId="2257663317" sldId="4412"/>
            <ac:spMk id="4" creationId="{C072F346-B484-2705-666A-369B3390B39C}"/>
          </ac:spMkLst>
        </pc:spChg>
        <pc:spChg chg="mod">
          <ac:chgData name="Connor Wohlenhaus" userId="9c19840f-ae46-4d77-9207-a406c59a806b" providerId="ADAL" clId="{C9883DD2-DEFC-42D4-9ACB-9C9784C0158C}" dt="2025-10-08T19:06:52.448" v="1351" actId="207"/>
          <ac:spMkLst>
            <pc:docMk/>
            <pc:sldMk cId="2257663317" sldId="4412"/>
            <ac:spMk id="6" creationId="{C05E4E08-C1A5-1345-E904-E6B651BC2616}"/>
          </ac:spMkLst>
        </pc:spChg>
      </pc:sldChg>
      <pc:sldChg chg="modSp add mod">
        <pc:chgData name="Connor Wohlenhaus" userId="9c19840f-ae46-4d77-9207-a406c59a806b" providerId="ADAL" clId="{C9883DD2-DEFC-42D4-9ACB-9C9784C0158C}" dt="2025-10-08T19:05:58.904" v="1285" actId="207"/>
        <pc:sldMkLst>
          <pc:docMk/>
          <pc:sldMk cId="1212980952" sldId="4413"/>
        </pc:sldMkLst>
        <pc:spChg chg="mod">
          <ac:chgData name="Connor Wohlenhaus" userId="9c19840f-ae46-4d77-9207-a406c59a806b" providerId="ADAL" clId="{C9883DD2-DEFC-42D4-9ACB-9C9784C0158C}" dt="2025-10-08T19:05:58.904" v="1285" actId="207"/>
          <ac:spMkLst>
            <pc:docMk/>
            <pc:sldMk cId="1212980952" sldId="4413"/>
            <ac:spMk id="4" creationId="{6114EB05-2F36-3FC8-7ACB-4E93E8E474A8}"/>
          </ac:spMkLst>
        </pc:spChg>
        <pc:spChg chg="mod">
          <ac:chgData name="Connor Wohlenhaus" userId="9c19840f-ae46-4d77-9207-a406c59a806b" providerId="ADAL" clId="{C9883DD2-DEFC-42D4-9ACB-9C9784C0158C}" dt="2025-10-08T19:04:39.570" v="1059" actId="207"/>
          <ac:spMkLst>
            <pc:docMk/>
            <pc:sldMk cId="1212980952" sldId="4413"/>
            <ac:spMk id="6" creationId="{B8C5C032-A8EE-498F-6EF0-E45BC862F932}"/>
          </ac:spMkLst>
        </pc:spChg>
      </pc:sldChg>
      <pc:sldChg chg="modSp add del mod">
        <pc:chgData name="Connor Wohlenhaus" userId="9c19840f-ae46-4d77-9207-a406c59a806b" providerId="ADAL" clId="{C9883DD2-DEFC-42D4-9ACB-9C9784C0158C}" dt="2025-10-08T19:13:20.351" v="2054" actId="2696"/>
        <pc:sldMkLst>
          <pc:docMk/>
          <pc:sldMk cId="4023555085" sldId="4414"/>
        </pc:sldMkLst>
      </pc:sldChg>
      <pc:sldChg chg="modSp add mod ord">
        <pc:chgData name="Connor Wohlenhaus" userId="9c19840f-ae46-4d77-9207-a406c59a806b" providerId="ADAL" clId="{C9883DD2-DEFC-42D4-9ACB-9C9784C0158C}" dt="2025-10-08T19:13:13.625" v="2053" actId="20577"/>
        <pc:sldMkLst>
          <pc:docMk/>
          <pc:sldMk cId="2329940728" sldId="4415"/>
        </pc:sldMkLst>
        <pc:spChg chg="mod">
          <ac:chgData name="Connor Wohlenhaus" userId="9c19840f-ae46-4d77-9207-a406c59a806b" providerId="ADAL" clId="{C9883DD2-DEFC-42D4-9ACB-9C9784C0158C}" dt="2025-10-08T19:13:13.625" v="2053" actId="20577"/>
          <ac:spMkLst>
            <pc:docMk/>
            <pc:sldMk cId="2329940728" sldId="4415"/>
            <ac:spMk id="2" creationId="{38C3B6DF-A40A-5B66-4E43-3FB5B37DF868}"/>
          </ac:spMkLst>
        </pc:spChg>
        <pc:spChg chg="mod">
          <ac:chgData name="Connor Wohlenhaus" userId="9c19840f-ae46-4d77-9207-a406c59a806b" providerId="ADAL" clId="{C9883DD2-DEFC-42D4-9ACB-9C9784C0158C}" dt="2025-10-08T19:13:07.057" v="2034" actId="20577"/>
          <ac:spMkLst>
            <pc:docMk/>
            <pc:sldMk cId="2329940728" sldId="4415"/>
            <ac:spMk id="3" creationId="{C3B815B4-13B3-9AFE-35EF-B9E9C8413A26}"/>
          </ac:spMkLst>
        </pc:spChg>
        <pc:spChg chg="mod">
          <ac:chgData name="Connor Wohlenhaus" userId="9c19840f-ae46-4d77-9207-a406c59a806b" providerId="ADAL" clId="{C9883DD2-DEFC-42D4-9ACB-9C9784C0158C}" dt="2025-10-08T19:10:03.357" v="1679" actId="207"/>
          <ac:spMkLst>
            <pc:docMk/>
            <pc:sldMk cId="2329940728" sldId="4415"/>
            <ac:spMk id="6" creationId="{E7A8470A-3B39-28EC-AEAB-D529506CF433}"/>
          </ac:spMkLst>
        </pc:spChg>
      </pc:sldChg>
      <pc:sldChg chg="modSp add mod">
        <pc:chgData name="Connor Wohlenhaus" userId="9c19840f-ae46-4d77-9207-a406c59a806b" providerId="ADAL" clId="{C9883DD2-DEFC-42D4-9ACB-9C9784C0158C}" dt="2025-10-08T19:29:24.337" v="2118" actId="207"/>
        <pc:sldMkLst>
          <pc:docMk/>
          <pc:sldMk cId="2832399350" sldId="4416"/>
        </pc:sldMkLst>
        <pc:spChg chg="mod">
          <ac:chgData name="Connor Wohlenhaus" userId="9c19840f-ae46-4d77-9207-a406c59a806b" providerId="ADAL" clId="{C9883DD2-DEFC-42D4-9ACB-9C9784C0158C}" dt="2025-10-08T19:29:24.337" v="2118" actId="207"/>
          <ac:spMkLst>
            <pc:docMk/>
            <pc:sldMk cId="2832399350" sldId="4416"/>
            <ac:spMk id="6" creationId="{E5D35E08-7D58-BFDD-B544-F0AD4C933D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560F65-39A8-40AC-8A3F-B28B818CCCB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63983C-E548-4CD2-BC41-AD69B048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1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04A27-7ED9-41A3-A843-8D192AB8FE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3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24 max at primary</a:t>
            </a:r>
          </a:p>
          <a:p>
            <a:pPr marL="171450" indent="-171450">
              <a:buFontTx/>
              <a:buChar char="-"/>
            </a:pPr>
            <a:r>
              <a:rPr lang="en-US" dirty="0"/>
              <a:t>26ish at 3-5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3983C-E548-4CD2-BC41-AD69B048D6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Get Piper Sandler sheet from Chris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3983C-E548-4CD2-BC41-AD69B048D6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85E0-D1D6-1D78-BDDD-EE310148D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37378-DB5C-B8EF-3DB1-E003B9F7C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070A9-DC68-7C97-56F2-3A31B668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91D05-A75C-BA5A-957C-3A73924A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BE8B3-3778-5D30-5237-D0286C24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B140-97D9-61D3-AF5B-66345E86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71051-B8CA-3FC5-73F6-67778B61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2B031-2D04-D735-DC72-6907051C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9995A-6163-AC01-92AB-5D46C041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E5EE8-A2D2-60C5-8A9F-8CCEA928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9E733-5A74-496A-8246-1DABA532A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FB4F6-4B6A-2C48-88C7-C4BC9C16D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83D72-5394-76AA-CEDF-52699462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F3980-9280-9591-AD03-3000F94F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0EC54-ACA3-C988-D7E5-F0AC5E91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881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15625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80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99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801434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81159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8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067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27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27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84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2505075"/>
            <a:ext cx="5022215" cy="30368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3744" y="2505075"/>
            <a:ext cx="5021644" cy="30368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18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328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50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87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7AB8-3862-23F4-E79A-6851CDD6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BF54-1FF5-CA9B-8689-0C9660A79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7E172-6E47-9856-A269-0238A1C8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5E99C-BFB6-09D2-48AA-281D21C2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84F0B-25D8-F831-CCE4-CF55853A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15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82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4C28-3ACB-0525-D892-C7F95B3F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F5879-2AC3-5A46-AE6E-D3FCFA42C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15249-EB1E-003A-3020-5C9094AA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006A8-4848-6FB7-F371-60664128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3C2D-6CA3-A82C-84AE-39E65258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9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14E6-2483-A756-D662-D5FBBC94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6141-EA43-B9AF-1875-793D19197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B8E31-45FA-BEDE-1628-ED9421CB8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C2539-37EC-1A2C-E73F-4760DAA7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C26E3-FD0B-D984-4B1A-7C33242B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3BCD6-8793-D147-3A6D-911EA76C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6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C836-1E32-6D96-5D3B-A4F9C835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4EEFB-89D9-F91C-93AA-CCC50FF12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85BEC-7FD3-83E3-6EF0-056150AB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D98C7-66A2-3694-DACC-FCF35474F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2D400-3947-543D-807D-939739A50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0B65E-9183-2C41-1758-EB1AE1F1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F567E-6A72-20E8-1560-A0723DD3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8866F-D422-9E12-2AFB-83B0E44A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364A-8D71-068E-9844-6EF51FA2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7DB49-8088-950C-0CC0-A4064C1A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C6DE4-EEB2-1A75-7F70-3A5C5A32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3BF49-9D93-88D5-2EF6-FC40C864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97154-A338-4B08-A159-90E4C196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5A5B5-555F-1D5F-9C95-9864170E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97A89-C99E-975F-CD88-0D2A2358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7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F3F7-E56A-83B1-F36C-387E508E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D538-2940-DA1B-0693-461E71A49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59AB1-E0B7-533D-BB15-7A1F5F124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BEBA1-C857-5328-8404-81A2D85F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1DC5C-E640-40B3-98ED-8C3F5DB7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E3C2D-F959-DA24-BDBB-8462FBD7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CD9E-84E7-E39D-656F-2BD1AEE8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0651C-6B85-05A9-6EBE-EF79E4B68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08ADB-0590-4239-B23E-1A4D9B437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F4F7-D206-CA0A-5D22-890F6856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F5CFD-B738-514E-0384-51B40154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4E202-205E-8A25-DC2C-4F160085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81169-4724-583D-5E68-1B7558ED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7CB92-5D98-66C3-C4E0-CF9D13D7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14C9-287E-6064-5599-EDF33162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11F8-488D-494A-BF2D-BA4D121D9F5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E6D89-1FD0-A9CB-7E4F-199E03914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02AA-43E5-026B-5AA5-7AF38E9B3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17A9-BE2B-4AA4-B71A-A2D27A5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22CD27-3737-C115-919A-5F327F0D60EA}"/>
              </a:ext>
            </a:extLst>
          </p:cNvPr>
          <p:cNvSpPr/>
          <p:nvPr userDrawn="1"/>
        </p:nvSpPr>
        <p:spPr>
          <a:xfrm>
            <a:off x="0" y="6019137"/>
            <a:ext cx="12192000" cy="838863"/>
          </a:xfrm>
          <a:prstGeom prst="rect">
            <a:avLst/>
          </a:prstGeom>
          <a:solidFill>
            <a:srgbClr val="F0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14727"/>
              </a:solidFill>
            </a:endParaRPr>
          </a:p>
        </p:txBody>
      </p:sp>
      <p:pic>
        <p:nvPicPr>
          <p:cNvPr id="7" name="Picture 6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E3028694-EFFF-263F-A675-2BD932C28B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11" y="6146358"/>
            <a:ext cx="1821650" cy="607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4790B-C3C0-B46B-D5E6-C06F4F75650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22966" y="6019137"/>
            <a:ext cx="844344" cy="8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rgbClr val="D14626"/>
          </a:solidFill>
          <a:latin typeface="Tungsten Medium" charset="0"/>
          <a:ea typeface="Tungsten Medium" charset="0"/>
          <a:cs typeface="Tungsten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rgbClr val="00586E"/>
          </a:solidFill>
          <a:latin typeface="Montserrat Light" charset="0"/>
          <a:ea typeface="Montserrat Light" charset="0"/>
          <a:cs typeface="Montserrat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0586E"/>
          </a:solidFill>
          <a:latin typeface="Montserrat Light" charset="0"/>
          <a:ea typeface="Montserrat Light" charset="0"/>
          <a:cs typeface="Montserrat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0586E"/>
          </a:solidFill>
          <a:latin typeface="Montserrat Light" charset="0"/>
          <a:ea typeface="Montserrat Light" charset="0"/>
          <a:cs typeface="Montserrat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rgbClr val="00586E"/>
          </a:solidFill>
          <a:latin typeface="Montserrat Light" charset="0"/>
          <a:ea typeface="Montserrat Light" charset="0"/>
          <a:cs typeface="Montserrat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00586E"/>
          </a:solidFill>
          <a:latin typeface="Montserrat Light" charset="0"/>
          <a:ea typeface="Montserrat Light" charset="0"/>
          <a:cs typeface="Montserrat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3BB47B-9A70-2DA2-FE17-8E30D1AD7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974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8BB79E-4CBA-C420-5316-6EBDD882A5B2}"/>
              </a:ext>
            </a:extLst>
          </p:cNvPr>
          <p:cNvSpPr/>
          <p:nvPr/>
        </p:nvSpPr>
        <p:spPr>
          <a:xfrm>
            <a:off x="0" y="0"/>
            <a:ext cx="12192000" cy="687841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C86B5F22-B358-8F70-A51E-509A01FF1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t="5819" r="19134" b="13155"/>
          <a:stretch/>
        </p:blipFill>
        <p:spPr>
          <a:xfrm>
            <a:off x="117696" y="5768446"/>
            <a:ext cx="2122097" cy="918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6797BC-99C1-3BC0-E284-1A1F79A3B8D5}"/>
              </a:ext>
            </a:extLst>
          </p:cNvPr>
          <p:cNvSpPr txBox="1"/>
          <p:nvPr/>
        </p:nvSpPr>
        <p:spPr>
          <a:xfrm>
            <a:off x="4908429" y="2799260"/>
            <a:ext cx="58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0"/>
                <a:ea typeface="DIN2014-Demi" panose="020B0604020202020204" pitchFamily="34" charset="0"/>
              </a:rPr>
              <a:t>Planning for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2781B-9069-B538-788C-55CE015BFC05}"/>
              </a:ext>
            </a:extLst>
          </p:cNvPr>
          <p:cNvSpPr txBox="1"/>
          <p:nvPr/>
        </p:nvSpPr>
        <p:spPr>
          <a:xfrm>
            <a:off x="4908429" y="2070342"/>
            <a:ext cx="680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Montserrat" pitchFamily="2" charset="0"/>
                <a:ea typeface="Inter" panose="02000503000000020004" pitchFamily="2" charset="0"/>
              </a:rPr>
              <a:t>Central Decatur CSD</a:t>
            </a:r>
          </a:p>
        </p:txBody>
      </p:sp>
    </p:spTree>
    <p:extLst>
      <p:ext uri="{BB962C8B-B14F-4D97-AF65-F5344CB8AC3E}">
        <p14:creationId xmlns:p14="http://schemas.microsoft.com/office/powerpoint/2010/main" val="2022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9FDFD-0D31-9B35-4815-A7DB658BD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E5D35E08-7D58-BFDD-B544-F0AD4C933DFD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SINGLE CAMPUS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EFFICIENCIES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A06947-916D-85C6-E66D-0ABC2EC056D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97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Reduce loss of educational time with staff transfer between facilities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No more redundant/duplicated spaces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Reduce facility maintenance &amp; utilities expenditures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Hedge against possible future enrollment decline by gaining a single, efficient and highly utilized facility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  <a:latin typeface="Montserrat Medium" pitchFamily="2" charset="0"/>
            </a:endParaRP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dirty="0">
              <a:solidFill>
                <a:srgbClr val="07597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9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FD41D-B6F0-57EC-CC0B-421C5D72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AFCBB726-11A1-9442-AAF7-9FFA05820F28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“ONE</a:t>
            </a:r>
            <a:r>
              <a:rPr lang="en-US" dirty="0">
                <a:solidFill>
                  <a:schemeClr val="bg2"/>
                </a:solidFill>
                <a:latin typeface="Tungsten Medium" pitchFamily="50" charset="0"/>
              </a:rPr>
              <a:t> CAMPUS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ONE</a:t>
            </a:r>
            <a:r>
              <a:rPr lang="en-US" dirty="0">
                <a:solidFill>
                  <a:schemeClr val="bg2"/>
                </a:solidFill>
                <a:latin typeface="Tungsten Medium" pitchFamily="50" charset="0"/>
              </a:rPr>
              <a:t> FUTURE”</a:t>
            </a:r>
            <a:endParaRPr lang="en-US" dirty="0">
              <a:solidFill>
                <a:schemeClr val="accent2"/>
              </a:solidFill>
              <a:latin typeface="Tungsten Medium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6B48E-619D-8AD1-496A-601D5063E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0" y="1460203"/>
            <a:ext cx="5780520" cy="4313745"/>
          </a:xfrm>
          <a:prstGeom prst="rect">
            <a:avLst/>
          </a:prstGeom>
          <a:effectLst>
            <a:outerShdw blurRad="635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2F31B-4663-38DA-7265-8FAE2DE7E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316" y="365125"/>
            <a:ext cx="5635895" cy="4313745"/>
          </a:xfrm>
          <a:prstGeom prst="rect">
            <a:avLst/>
          </a:prstGeom>
          <a:effectLst>
            <a:outerShdw blurRad="635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56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E494E-E3CB-3692-694F-5D224FEF9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035ACF4E-1146-30B7-2F17-6EEF832B9279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“ONE</a:t>
            </a:r>
            <a:r>
              <a:rPr lang="en-US" dirty="0">
                <a:solidFill>
                  <a:schemeClr val="bg2"/>
                </a:solidFill>
                <a:latin typeface="Tungsten Medium" pitchFamily="50" charset="0"/>
              </a:rPr>
              <a:t> CAMPUS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ONE</a:t>
            </a:r>
            <a:r>
              <a:rPr lang="en-US" dirty="0">
                <a:solidFill>
                  <a:schemeClr val="bg2"/>
                </a:solidFill>
                <a:latin typeface="Tungsten Medium" pitchFamily="50" charset="0"/>
              </a:rPr>
              <a:t> FUTURE”</a:t>
            </a:r>
            <a:endParaRPr lang="en-US" dirty="0">
              <a:solidFill>
                <a:schemeClr val="accent2"/>
              </a:solidFill>
              <a:latin typeface="Tungsten Medium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A6083-8D31-CB2A-E1FB-F1ADF4B2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1" y="1447332"/>
            <a:ext cx="5751069" cy="4433506"/>
          </a:xfrm>
          <a:prstGeom prst="rect">
            <a:avLst/>
          </a:prstGeom>
          <a:effectLst>
            <a:outerShdw blurRad="635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9BE562-E704-3DFC-6EEB-C480B796D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06" y="314630"/>
            <a:ext cx="5523786" cy="4236691"/>
          </a:xfrm>
          <a:prstGeom prst="rect">
            <a:avLst/>
          </a:prstGeom>
          <a:effectLst>
            <a:outerShdw blurRad="635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84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197F9-8BE3-7EC9-7A9C-3B312C2F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C05E4E08-C1A5-1345-E904-E6B651BC2616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WHAT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ABOUT THE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JUNIOR-SENIOR HIGH?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72F346-B484-2705-666A-369B3390B39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97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Interior Finish Updates: Casework &amp; Ceilings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CTE &amp; Ag Program Improvements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Exterior Doors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Main Entry Vestibule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Heat Pump Replacements</a:t>
            </a:r>
            <a:endParaRPr lang="en-US" sz="2800" dirty="0">
              <a:solidFill>
                <a:schemeClr val="accent1"/>
              </a:solidFill>
              <a:latin typeface="Montserrat Medium" pitchFamily="2" charset="0"/>
            </a:endParaRP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dirty="0">
              <a:solidFill>
                <a:srgbClr val="07597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6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3E1D7-667A-FFE6-0B13-44398D077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188DC92B-4745-307E-6864-E0DA65134A1B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WHAT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HAPPENS TO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SOUTH ELEMENTARY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?</a:t>
            </a:r>
            <a:endParaRPr lang="en-US" dirty="0">
              <a:solidFill>
                <a:schemeClr val="accent1"/>
              </a:solidFill>
              <a:latin typeface="Tungsten Medium" pitchFamily="50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1E52A24-E4AB-72D5-B2B1-9F749859F27D}"/>
              </a:ext>
            </a:extLst>
          </p:cNvPr>
          <p:cNvSpPr txBox="1">
            <a:spLocks/>
          </p:cNvSpPr>
          <p:nvPr/>
        </p:nvSpPr>
        <p:spPr>
          <a:xfrm>
            <a:off x="838200" y="1514169"/>
            <a:ext cx="10515600" cy="4289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Raze building and sell land to developer, city, or donate land. </a:t>
            </a:r>
            <a:r>
              <a:rPr lang="en-US" sz="2800" dirty="0">
                <a:solidFill>
                  <a:schemeClr val="accent1"/>
                </a:solidFill>
                <a:latin typeface="Montserrat Medium" pitchFamily="2" charset="0"/>
              </a:rPr>
              <a:t>(Could become a city park)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Raze majority of building and renovate gym space to create “rec center” for community use. </a:t>
            </a:r>
            <a:r>
              <a:rPr lang="en-US" sz="2800" dirty="0">
                <a:solidFill>
                  <a:schemeClr val="accent1"/>
                </a:solidFill>
                <a:latin typeface="Montserrat Medium" pitchFamily="2" charset="0"/>
              </a:rPr>
              <a:t>(District pays for project and donates it to the city to maintain)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Raze majority of building but keep pre-school wing online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Montserrat Medium" pitchFamily="2" charset="0"/>
              </a:rPr>
              <a:t>If there is no plan for South Elementary, the community will have a difficult time trusting that this is the right path for Central Decatur CSD.</a:t>
            </a:r>
          </a:p>
          <a:p>
            <a:pPr algn="l">
              <a:spcAft>
                <a:spcPts val="1000"/>
              </a:spcAft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dirty="0">
              <a:solidFill>
                <a:srgbClr val="07597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1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B50F2-17C1-AC0B-BF1D-45AD89B5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B8C5C032-A8EE-498F-6EF0-E45BC862F932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THE MASTER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PLANNING PROCESS</a:t>
            </a:r>
            <a:endParaRPr lang="en-US" dirty="0">
              <a:solidFill>
                <a:schemeClr val="accent2"/>
              </a:solidFill>
              <a:latin typeface="Tungsten Medium" pitchFamily="50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114EB05-2F36-3FC8-7ACB-4E93E8E474A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97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Montserrat Medium" pitchFamily="2" charset="0"/>
              </a:rPr>
              <a:t>Conduct Facility Assessment [COMPLETE]</a:t>
            </a:r>
          </a:p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Core Planning Team Meetings: Key Staff &amp; Faculty</a:t>
            </a:r>
          </a:p>
          <a:p>
            <a:pPr marL="514350" indent="-514350" algn="l"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Facility Committee Meetings: Staff, Board Members &amp; Community Members</a:t>
            </a:r>
          </a:p>
          <a:p>
            <a:pPr algn="l">
              <a:spcAft>
                <a:spcPts val="1000"/>
              </a:spcAft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* Facility Committee to Present a Recommendation to the Board</a:t>
            </a:r>
            <a:endParaRPr lang="en-US" sz="2800" dirty="0">
              <a:solidFill>
                <a:schemeClr val="accent1"/>
              </a:solidFill>
              <a:latin typeface="Montserrat Medium" pitchFamily="2" charset="0"/>
            </a:endParaRP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dirty="0">
              <a:solidFill>
                <a:srgbClr val="07597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8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E8D53-6321-A3AF-D789-41DFE20A7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815B4-13B3-9AFE-35EF-B9E9C8413A26}"/>
              </a:ext>
            </a:extLst>
          </p:cNvPr>
          <p:cNvSpPr txBox="1">
            <a:spLocks/>
          </p:cNvSpPr>
          <p:nvPr/>
        </p:nvSpPr>
        <p:spPr>
          <a:xfrm>
            <a:off x="644237" y="1690688"/>
            <a:ext cx="3976924" cy="4290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Dec. – Feb. 2026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February - April 2026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May 2026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June 2026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August – November 2026</a:t>
            </a:r>
          </a:p>
        </p:txBody>
      </p: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E7A8470A-3B39-28EC-AEAB-D529506CF433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POSSIBLE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NEXT</a:t>
            </a:r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 STEPS – OPTION 1</a:t>
            </a:r>
            <a:endParaRPr lang="en-US" dirty="0">
              <a:solidFill>
                <a:srgbClr val="005C74"/>
              </a:solidFill>
              <a:latin typeface="Tungsten Medium" pitchFamily="50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8C3B6DF-A40A-5B66-4E43-3FB5B37DF868}"/>
              </a:ext>
            </a:extLst>
          </p:cNvPr>
          <p:cNvSpPr txBox="1">
            <a:spLocks/>
          </p:cNvSpPr>
          <p:nvPr/>
        </p:nvSpPr>
        <p:spPr>
          <a:xfrm>
            <a:off x="5093851" y="1690688"/>
            <a:ext cx="6670222" cy="4290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Core Planning Team Meetings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Facility Committee Meetings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Board Work Session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Approve Plan &amp; Begin Referendum Planning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Referendum Campaign</a:t>
            </a:r>
          </a:p>
        </p:txBody>
      </p:sp>
    </p:spTree>
    <p:extLst>
      <p:ext uri="{BB962C8B-B14F-4D97-AF65-F5344CB8AC3E}">
        <p14:creationId xmlns:p14="http://schemas.microsoft.com/office/powerpoint/2010/main" val="232994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DA93C-DF5C-EF41-842F-1E311A6B3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E3992-DA1E-CE12-5C21-A4E0BF36F043}"/>
              </a:ext>
            </a:extLst>
          </p:cNvPr>
          <p:cNvSpPr txBox="1">
            <a:spLocks/>
          </p:cNvSpPr>
          <p:nvPr/>
        </p:nvSpPr>
        <p:spPr>
          <a:xfrm>
            <a:off x="644237" y="1690688"/>
            <a:ext cx="3976924" cy="4290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Nov. 2025 – Aug. 2026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Sep. 2026 – Dec. 2026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Jan. 2027 – April 2027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May 2027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June 2027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Aug. – Nov. 2027</a:t>
            </a:r>
          </a:p>
        </p:txBody>
      </p: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D943D777-8908-0EFC-C747-106419BBEFAF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POSSIBLE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NEXT</a:t>
            </a:r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 STEPS – OPTION 2</a:t>
            </a:r>
            <a:endParaRPr lang="en-US" dirty="0">
              <a:solidFill>
                <a:srgbClr val="005C74"/>
              </a:solidFill>
              <a:latin typeface="Tungsten Medium" pitchFamily="50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C3E48E4-7138-4179-4330-8412F10492AB}"/>
              </a:ext>
            </a:extLst>
          </p:cNvPr>
          <p:cNvSpPr txBox="1">
            <a:spLocks/>
          </p:cNvSpPr>
          <p:nvPr/>
        </p:nvSpPr>
        <p:spPr>
          <a:xfrm>
            <a:off x="5093851" y="1690688"/>
            <a:ext cx="6670222" cy="4290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Begin Implementing 5-year Facility Plan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Core Planning Team Meetings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Facility Committee Meetings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Board Work Session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Approve Plan &amp; Begin Referendum Planning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Referendum Campaign</a:t>
            </a:r>
          </a:p>
        </p:txBody>
      </p:sp>
    </p:spTree>
    <p:extLst>
      <p:ext uri="{BB962C8B-B14F-4D97-AF65-F5344CB8AC3E}">
        <p14:creationId xmlns:p14="http://schemas.microsoft.com/office/powerpoint/2010/main" val="1298658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C5E3C-DAD7-04C7-4E90-FEF627F47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BCBCB-373E-3F89-2F18-7740BE48BC49}"/>
              </a:ext>
            </a:extLst>
          </p:cNvPr>
          <p:cNvSpPr txBox="1">
            <a:spLocks/>
          </p:cNvSpPr>
          <p:nvPr/>
        </p:nvSpPr>
        <p:spPr>
          <a:xfrm>
            <a:off x="255639" y="1690688"/>
            <a:ext cx="3333135" cy="4290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Nov. 2026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Dec. 2027 – May 2027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June 2027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July 2027 – Aug. 2028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June 2028 – Dec. 2028 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Jan. 2029</a:t>
            </a:r>
          </a:p>
        </p:txBody>
      </p: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BF724402-AB70-94F3-C610-6E1AD7DFD02F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POSSIBLE PROJECT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TIMELINES</a:t>
            </a:r>
            <a:endParaRPr lang="en-US" dirty="0">
              <a:solidFill>
                <a:srgbClr val="005C74"/>
              </a:solidFill>
              <a:latin typeface="Tungsten Medium" pitchFamily="50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B0B067-2C7A-3A19-DEEB-8CC9EE7B0339}"/>
              </a:ext>
            </a:extLst>
          </p:cNvPr>
          <p:cNvSpPr txBox="1">
            <a:spLocks/>
          </p:cNvSpPr>
          <p:nvPr/>
        </p:nvSpPr>
        <p:spPr>
          <a:xfrm>
            <a:off x="4002469" y="1690687"/>
            <a:ext cx="4187800" cy="4290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Successful Referendum</a:t>
            </a:r>
          </a:p>
          <a:p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Design Phase</a:t>
            </a:r>
          </a:p>
          <a:p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Bid Project(s)</a:t>
            </a:r>
          </a:p>
          <a:p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Construction of Addition</a:t>
            </a:r>
          </a:p>
          <a:p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Renovations of Ex. Facilities</a:t>
            </a:r>
          </a:p>
          <a:p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ONE CAMPUS COMPLETE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657E12-A180-DDF1-6559-61877318A654}"/>
              </a:ext>
            </a:extLst>
          </p:cNvPr>
          <p:cNvSpPr txBox="1">
            <a:spLocks/>
          </p:cNvSpPr>
          <p:nvPr/>
        </p:nvSpPr>
        <p:spPr>
          <a:xfrm>
            <a:off x="8461177" y="1690686"/>
            <a:ext cx="3333135" cy="4290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Nov. 2027</a:t>
            </a:r>
          </a:p>
          <a:p>
            <a:pPr algn="l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Dec. 2027 – May 2028</a:t>
            </a:r>
          </a:p>
          <a:p>
            <a:pPr algn="l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June 2028</a:t>
            </a:r>
          </a:p>
          <a:p>
            <a:pPr algn="l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July 2028 – Aug. 2029</a:t>
            </a:r>
          </a:p>
          <a:p>
            <a:pPr algn="l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June 2029 – Dec. 2029 </a:t>
            </a:r>
          </a:p>
          <a:p>
            <a:pPr algn="l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Jan. 2030</a:t>
            </a:r>
          </a:p>
        </p:txBody>
      </p:sp>
    </p:spTree>
    <p:extLst>
      <p:ext uri="{BB962C8B-B14F-4D97-AF65-F5344CB8AC3E}">
        <p14:creationId xmlns:p14="http://schemas.microsoft.com/office/powerpoint/2010/main" val="416264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D1856-F36B-B4B8-4C17-DDB0EC37C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A8E078B9-ED0D-30CE-141B-72605382A807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DISCUSSION</a:t>
            </a:r>
            <a:endParaRPr lang="en-US" dirty="0">
              <a:solidFill>
                <a:srgbClr val="005C74"/>
              </a:solidFill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0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D705B-6D81-DD4C-97A0-2E4B2879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53A84-6832-10DB-3D7A-67EE74FFB88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97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Recap planning efforts to date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Central Decatur Enrollment &amp; Programming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Review of District Financial Picture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Discuss Future of South Elementary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C00000"/>
                </a:solidFill>
                <a:latin typeface="Montserrat Medium" pitchFamily="2" charset="0"/>
              </a:rPr>
              <a:t>GOAL FOR TONIGHT</a:t>
            </a:r>
            <a:r>
              <a:rPr lang="en-US" sz="2800" dirty="0">
                <a:solidFill>
                  <a:srgbClr val="C00000"/>
                </a:solidFill>
                <a:latin typeface="Montserrat Medium" pitchFamily="2" charset="0"/>
              </a:rPr>
              <a:t>: What’s the right path for Central Decatur CSD?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dirty="0">
              <a:solidFill>
                <a:srgbClr val="075970"/>
              </a:solidFill>
              <a:latin typeface="Montserrat" pitchFamily="2" charset="0"/>
            </a:endParaRPr>
          </a:p>
        </p:txBody>
      </p:sp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64E1844E-30C2-45E0-0D52-E2730D26DF27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TONIGHT’S 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2742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13721-80C3-2AE0-FE50-6CE36AC1D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4B0612AB-5904-5D21-4015-D4374529E574}"/>
              </a:ext>
            </a:extLst>
          </p:cNvPr>
          <p:cNvSpPr txBox="1">
            <a:spLocks/>
          </p:cNvSpPr>
          <p:nvPr/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THANK </a:t>
            </a:r>
            <a:r>
              <a:rPr lang="en-US" dirty="0">
                <a:solidFill>
                  <a:schemeClr val="accent1"/>
                </a:solidFill>
                <a:latin typeface="Tungsten Medium" pitchFamily="50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27425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9DA6D-32CA-B925-E92F-A7C3942D8252}"/>
              </a:ext>
            </a:extLst>
          </p:cNvPr>
          <p:cNvSpPr txBox="1">
            <a:spLocks/>
          </p:cNvSpPr>
          <p:nvPr/>
        </p:nvSpPr>
        <p:spPr>
          <a:xfrm>
            <a:off x="644237" y="1690688"/>
            <a:ext cx="3470563" cy="429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November 5</a:t>
            </a:r>
            <a:r>
              <a:rPr lang="en-US" baseline="30000" dirty="0">
                <a:solidFill>
                  <a:schemeClr val="accent1"/>
                </a:solidFill>
                <a:latin typeface="Montserrat Medium" pitchFamily="2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, 2024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March 12</a:t>
            </a:r>
            <a:r>
              <a:rPr lang="en-US" baseline="30000" dirty="0">
                <a:solidFill>
                  <a:schemeClr val="accent1"/>
                </a:solidFill>
                <a:latin typeface="Montserrat Medium" pitchFamily="2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, 2025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June 11</a:t>
            </a:r>
            <a:r>
              <a:rPr lang="en-US" baseline="30000" dirty="0">
                <a:solidFill>
                  <a:schemeClr val="accent1"/>
                </a:solidFill>
                <a:latin typeface="Montserrat Medium" pitchFamily="2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, 2025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July 24</a:t>
            </a:r>
            <a:r>
              <a:rPr lang="en-US" baseline="30000" dirty="0">
                <a:solidFill>
                  <a:schemeClr val="accent1"/>
                </a:solidFill>
                <a:latin typeface="Montserrat Medium" pitchFamily="2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, 2025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  <a:p>
            <a:pPr algn="r"/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September 11</a:t>
            </a:r>
            <a:r>
              <a:rPr lang="en-US" baseline="30000" dirty="0">
                <a:solidFill>
                  <a:schemeClr val="accent1"/>
                </a:solidFill>
                <a:latin typeface="Montserrat Medium" pitchFamily="2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Montserrat Medium" pitchFamily="2" charset="0"/>
              </a:rPr>
              <a:t>, 2025</a:t>
            </a:r>
          </a:p>
          <a:p>
            <a:pPr algn="r"/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</p:txBody>
      </p: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397A1F92-0B85-D0CD-D02A-5395BB14724D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WHERE WE HAVE </a:t>
            </a:r>
            <a:r>
              <a:rPr lang="en-US" dirty="0">
                <a:solidFill>
                  <a:srgbClr val="005C74"/>
                </a:solidFill>
                <a:latin typeface="Tungsten Medium" pitchFamily="50" charset="0"/>
              </a:rPr>
              <a:t>BEEN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9D00EA-91AD-2494-5302-5F040F66CC00}"/>
              </a:ext>
            </a:extLst>
          </p:cNvPr>
          <p:cNvSpPr txBox="1">
            <a:spLocks/>
          </p:cNvSpPr>
          <p:nvPr/>
        </p:nvSpPr>
        <p:spPr>
          <a:xfrm>
            <a:off x="4877541" y="1710352"/>
            <a:ext cx="6960498" cy="4169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Initial Kickoff Meeting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FCA Report Delivery &amp; Presentation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5-Year Maintenance Planning (Work Session)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Programming Meeting #1</a:t>
            </a:r>
          </a:p>
          <a:p>
            <a:pPr algn="l"/>
            <a:endParaRPr lang="en-US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/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Programming Meeting #2</a:t>
            </a:r>
          </a:p>
        </p:txBody>
      </p:sp>
    </p:spTree>
    <p:extLst>
      <p:ext uri="{BB962C8B-B14F-4D97-AF65-F5344CB8AC3E}">
        <p14:creationId xmlns:p14="http://schemas.microsoft.com/office/powerpoint/2010/main" val="154176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BD921-A1AC-2E28-1833-8DE8378F5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DE7295F4-D284-03D7-FA10-7B69C79B32E9}"/>
              </a:ext>
            </a:extLst>
          </p:cNvPr>
          <p:cNvSpPr txBox="1">
            <a:spLocks/>
          </p:cNvSpPr>
          <p:nvPr/>
        </p:nvSpPr>
        <p:spPr>
          <a:xfrm>
            <a:off x="59507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CENTRAL DECATUR 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ENROLLMENT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AF471-5E19-0C15-18D7-DD6EC7CD8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086" y="1030699"/>
            <a:ext cx="8950894" cy="56109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56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B774E-C3F7-7874-B64F-7C983E99B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9EE78E29-FF2C-753B-B495-C400D6A16677}"/>
              </a:ext>
            </a:extLst>
          </p:cNvPr>
          <p:cNvSpPr txBox="1">
            <a:spLocks/>
          </p:cNvSpPr>
          <p:nvPr/>
        </p:nvSpPr>
        <p:spPr>
          <a:xfrm>
            <a:off x="644237" y="1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SOUTH ELEMENTARY 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PROGRAMMING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966D2-5169-7AE2-0A6D-953C851F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5" y="1015235"/>
            <a:ext cx="6291124" cy="4910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0DC95-951F-E32F-ABD7-553FDB544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00" y="2870153"/>
            <a:ext cx="5368622" cy="297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4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98E78-1B0D-FA2A-7DC7-38474D1BF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56D243-92B3-2A59-FA33-D44C20E8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1" y="1170038"/>
            <a:ext cx="7057318" cy="3669806"/>
          </a:xfrm>
          <a:prstGeom prst="rect">
            <a:avLst/>
          </a:prstGeom>
        </p:spPr>
      </p:pic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B005CDC3-5F4D-DA0A-EBFF-5405D951E827}"/>
              </a:ext>
            </a:extLst>
          </p:cNvPr>
          <p:cNvSpPr txBox="1">
            <a:spLocks/>
          </p:cNvSpPr>
          <p:nvPr/>
        </p:nvSpPr>
        <p:spPr>
          <a:xfrm>
            <a:off x="644237" y="1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  <a:latin typeface="Tungsten Medium" pitchFamily="50" charset="0"/>
              </a:rPr>
              <a:t>CONSOLIDATED</a:t>
            </a:r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 ELEMENTARY 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PROGRAMMING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E9655-B9EB-37A4-37C4-C6493ABBD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041" y="2849407"/>
            <a:ext cx="7501240" cy="29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7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12310-FA9B-2E5D-EE02-CDADF6702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31DF91F1-7EEC-2628-FF15-186BADD31702}"/>
              </a:ext>
            </a:extLst>
          </p:cNvPr>
          <p:cNvSpPr txBox="1">
            <a:spLocks/>
          </p:cNvSpPr>
          <p:nvPr/>
        </p:nvSpPr>
        <p:spPr>
          <a:xfrm>
            <a:off x="644236" y="1332"/>
            <a:ext cx="10938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  <a:latin typeface="Tungsten Medium" pitchFamily="50" charset="0"/>
              </a:rPr>
              <a:t>CONSOLIDATED</a:t>
            </a:r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 ELEMENTARY 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PROGRAMMING (cont’d)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6E438-2B12-7D1E-3EA7-B6DC2765B4A9}"/>
              </a:ext>
            </a:extLst>
          </p:cNvPr>
          <p:cNvSpPr txBox="1"/>
          <p:nvPr/>
        </p:nvSpPr>
        <p:spPr>
          <a:xfrm>
            <a:off x="1165346" y="1162180"/>
            <a:ext cx="495031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Primary Spaces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(16) K-6 Classrooms (includes 2 flex classrooms)</a:t>
            </a:r>
          </a:p>
          <a:p>
            <a:pPr marL="285750" indent="-285750">
              <a:buFontTx/>
              <a:buChar char="-"/>
            </a:pPr>
            <a:r>
              <a:rPr lang="en-US" dirty="0"/>
              <a:t>(2) Pre-School Classrooms</a:t>
            </a:r>
          </a:p>
          <a:p>
            <a:pPr marL="285750" indent="-285750">
              <a:buFontTx/>
              <a:buChar char="-"/>
            </a:pPr>
            <a:r>
              <a:rPr lang="en-US" dirty="0"/>
              <a:t>(5) Level 1 &amp; 2 SPED Rooms</a:t>
            </a:r>
          </a:p>
          <a:p>
            <a:pPr marL="285750" indent="-285750">
              <a:buFontTx/>
              <a:buChar char="-"/>
            </a:pPr>
            <a:r>
              <a:rPr lang="en-US" dirty="0"/>
              <a:t>Level 3 SPED Room w/ Calming Room</a:t>
            </a:r>
          </a:p>
          <a:p>
            <a:pPr marL="285750" indent="-285750">
              <a:buFontTx/>
              <a:buChar char="-"/>
            </a:pPr>
            <a:r>
              <a:rPr lang="en-US" dirty="0"/>
              <a:t>(3) Title Rooms</a:t>
            </a:r>
          </a:p>
          <a:p>
            <a:pPr marL="285750" indent="-285750">
              <a:buFontTx/>
              <a:buChar char="-"/>
            </a:pPr>
            <a:r>
              <a:rPr lang="en-US" dirty="0"/>
              <a:t>Elementary Media Center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Elementary Art Room</a:t>
            </a:r>
          </a:p>
          <a:p>
            <a:pPr marL="285750" indent="-285750">
              <a:buFontTx/>
              <a:buChar char="-"/>
            </a:pPr>
            <a:r>
              <a:rPr lang="en-US" dirty="0"/>
              <a:t>Elementary Music Room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41BEE-A7F4-2F0E-DAB5-5F4A1D6F3A06}"/>
              </a:ext>
            </a:extLst>
          </p:cNvPr>
          <p:cNvSpPr txBox="1"/>
          <p:nvPr/>
        </p:nvSpPr>
        <p:spPr>
          <a:xfrm>
            <a:off x="6843252" y="1162180"/>
            <a:ext cx="401357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Support Spaces: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Elementary Staff Lounge</a:t>
            </a:r>
          </a:p>
          <a:p>
            <a:pPr marL="285750" indent="-285750">
              <a:buFontTx/>
              <a:buChar char="-"/>
            </a:pPr>
            <a:r>
              <a:rPr lang="en-US" dirty="0"/>
              <a:t>Adult Learning Room</a:t>
            </a:r>
          </a:p>
          <a:p>
            <a:pPr marL="285750" indent="-285750">
              <a:buFontTx/>
              <a:buChar char="-"/>
            </a:pPr>
            <a:r>
              <a:rPr lang="en-US" dirty="0"/>
              <a:t>Counselor’s Room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Speech Room</a:t>
            </a:r>
          </a:p>
          <a:p>
            <a:pPr marL="285750" indent="-285750">
              <a:buFontTx/>
              <a:buChar char="-"/>
            </a:pPr>
            <a:r>
              <a:rPr lang="en-US" dirty="0"/>
              <a:t>Nurse Room w/ Restroom</a:t>
            </a:r>
          </a:p>
          <a:p>
            <a:pPr marL="285750" indent="-285750">
              <a:buFontTx/>
              <a:buChar char="-"/>
            </a:pPr>
            <a:r>
              <a:rPr lang="en-US" dirty="0"/>
              <a:t>Auxiliary Gym</a:t>
            </a:r>
          </a:p>
          <a:p>
            <a:pPr marL="285750" indent="-285750">
              <a:buFontTx/>
              <a:buChar char="-"/>
            </a:pPr>
            <a:r>
              <a:rPr lang="en-US" dirty="0"/>
              <a:t>Cafeteria / Commons (ex maintained)</a:t>
            </a:r>
          </a:p>
          <a:p>
            <a:pPr marL="285750" indent="-285750">
              <a:buFontTx/>
              <a:buChar char="-"/>
            </a:pPr>
            <a:r>
              <a:rPr lang="en-US" dirty="0"/>
              <a:t>Warming/Serving Kitchen</a:t>
            </a:r>
          </a:p>
          <a:p>
            <a:pPr marL="285750" indent="-285750">
              <a:buFontTx/>
              <a:buChar char="-"/>
            </a:pPr>
            <a:r>
              <a:rPr lang="en-US" dirty="0"/>
              <a:t>Existing office space maintained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6FA0A-03E6-8648-13E4-17888F3EF487}"/>
              </a:ext>
            </a:extLst>
          </p:cNvPr>
          <p:cNvSpPr txBox="1"/>
          <p:nvPr/>
        </p:nvSpPr>
        <p:spPr>
          <a:xfrm>
            <a:off x="1165346" y="3917712"/>
            <a:ext cx="4950318" cy="120032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Auxiliary Spaces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Restrooms</a:t>
            </a:r>
          </a:p>
          <a:p>
            <a:pPr marL="285750" indent="-285750">
              <a:buFontTx/>
              <a:buChar char="-"/>
            </a:pPr>
            <a:r>
              <a:rPr lang="en-US" dirty="0"/>
              <a:t>Mechanical/Electrical Rooms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Storage / Custodial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FEF57-866B-94AF-80BF-AD9E0FFCCD4C}"/>
              </a:ext>
            </a:extLst>
          </p:cNvPr>
          <p:cNvSpPr txBox="1"/>
          <p:nvPr/>
        </p:nvSpPr>
        <p:spPr>
          <a:xfrm>
            <a:off x="6843252" y="4315917"/>
            <a:ext cx="401357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Spaces listed represent all elementary-dedicated space after consolidation. This includes spaces in the proposed addition and within the existing footprint of North Elementary</a:t>
            </a:r>
          </a:p>
        </p:txBody>
      </p:sp>
    </p:spTree>
    <p:extLst>
      <p:ext uri="{BB962C8B-B14F-4D97-AF65-F5344CB8AC3E}">
        <p14:creationId xmlns:p14="http://schemas.microsoft.com/office/powerpoint/2010/main" val="291854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0E635-24DA-7C56-B0E7-A2D17DD99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CA584F3F-3D5E-A2DD-1E53-D20612A74995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2"/>
                </a:solidFill>
                <a:latin typeface="Tungsten Medium" pitchFamily="50" charset="0"/>
              </a:rPr>
              <a:t>RENOVATE</a:t>
            </a:r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 VS. 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BUILD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E5836D-3419-ABD1-6E21-A0EC494BD100}"/>
              </a:ext>
            </a:extLst>
          </p:cNvPr>
          <p:cNvSpPr txBox="1">
            <a:spLocks/>
          </p:cNvSpPr>
          <p:nvPr/>
        </p:nvSpPr>
        <p:spPr>
          <a:xfrm>
            <a:off x="835742" y="1690688"/>
            <a:ext cx="10515600" cy="3198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Montserrat Medium" pitchFamily="2" charset="0"/>
              </a:rPr>
              <a:t>Renovations of South Elementary: $8.2M</a:t>
            </a:r>
          </a:p>
          <a:p>
            <a:pPr marL="914400" lvl="1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Montserrat Medium" pitchFamily="2" charset="0"/>
              </a:rPr>
              <a:t>Cost opinion based on maintenance items discussed during previous work session including full-facility HVAC upgrade</a:t>
            </a:r>
          </a:p>
          <a:p>
            <a:pPr marL="914400" lvl="1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Montserrat Medium" pitchFamily="2" charset="0"/>
              </a:rPr>
              <a:t>Building renovations limited by low height from finished floor to bottom of existing structure above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Addition to North Elementary: $11.1M* - $15.5M*</a:t>
            </a:r>
          </a:p>
          <a:p>
            <a:pPr marL="914400" lvl="1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75970"/>
                </a:solidFill>
                <a:latin typeface="Montserrat Medium" pitchFamily="2" charset="0"/>
              </a:rPr>
              <a:t>Cost opinion includes new playgrounds, parking &amp; drop-off site improvements, renovations to existing elementary space, demolition of existing South Elementary, and construction of a new 18,000 – 22,000 SF PK-3 addition.</a:t>
            </a:r>
          </a:p>
          <a:p>
            <a:pPr lvl="1" algn="l">
              <a:spcAft>
                <a:spcPts val="1000"/>
              </a:spcAft>
            </a:pPr>
            <a:endParaRPr lang="en-US" sz="1800" dirty="0">
              <a:solidFill>
                <a:srgbClr val="075970"/>
              </a:solidFill>
              <a:latin typeface="Montserrat Medium" pitchFamily="2" charset="0"/>
            </a:endParaRP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dirty="0">
              <a:solidFill>
                <a:srgbClr val="075970"/>
              </a:solidFill>
              <a:latin typeface="Montserrat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E3D13-C4F0-CEDF-D79E-077C1BED8DBE}"/>
              </a:ext>
            </a:extLst>
          </p:cNvPr>
          <p:cNvSpPr txBox="1"/>
          <p:nvPr/>
        </p:nvSpPr>
        <p:spPr>
          <a:xfrm>
            <a:off x="835742" y="5122608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5970"/>
                </a:solidFill>
                <a:latin typeface="Montserrat Medium" pitchFamily="2" charset="0"/>
              </a:rPr>
              <a:t>*Cost opinions are indicative of total project costs including design &amp; construction management fees, contingency, construction escalation, and owner general conditions. </a:t>
            </a:r>
            <a:endParaRPr lang="en-US" dirty="0">
              <a:solidFill>
                <a:schemeClr val="accent1"/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0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100A3-9FD3-8859-8127-7D8A535E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44861D3A-B1AE-5050-88D4-94FB79063B37}"/>
              </a:ext>
            </a:extLst>
          </p:cNvPr>
          <p:cNvSpPr txBox="1">
            <a:spLocks/>
          </p:cNvSpPr>
          <p:nvPr/>
        </p:nvSpPr>
        <p:spPr>
          <a:xfrm>
            <a:off x="64423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D14727"/>
                </a:solidFill>
                <a:latin typeface="Tungsten Medium" pitchFamily="50" charset="0"/>
              </a:rPr>
              <a:t>CENTRAL DECATUR </a:t>
            </a:r>
            <a:r>
              <a:rPr lang="en-US" dirty="0">
                <a:solidFill>
                  <a:schemeClr val="accent2"/>
                </a:solidFill>
                <a:latin typeface="Tungsten Medium" pitchFamily="50" charset="0"/>
              </a:rPr>
              <a:t>FINANCIAL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5D4DD6-92CD-714C-5946-551D6DE2A7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97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Up to $5,500,000 available through SAVE funds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Up to $10,100,000 available through $4.05 G.O. Bond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5970"/>
                </a:solidFill>
                <a:latin typeface="Montserrat Medium" pitchFamily="2" charset="0"/>
              </a:rPr>
              <a:t>Figures courtesy of Piper Sandler as of Fall 2025</a:t>
            </a:r>
            <a:endParaRPr lang="en-US" sz="2800" dirty="0">
              <a:solidFill>
                <a:schemeClr val="accent1"/>
              </a:solidFill>
              <a:latin typeface="Montserrat Medium" pitchFamily="2" charset="0"/>
            </a:endParaRP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sz="2800" dirty="0">
              <a:solidFill>
                <a:srgbClr val="075970"/>
              </a:solidFill>
              <a:latin typeface="Montserrat Medium" pitchFamily="2" charset="0"/>
            </a:endParaRPr>
          </a:p>
          <a:p>
            <a:pPr algn="l">
              <a:spcAft>
                <a:spcPts val="1000"/>
              </a:spcAft>
            </a:pPr>
            <a:endParaRPr lang="en-US" dirty="0">
              <a:solidFill>
                <a:srgbClr val="07597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4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enovo">
      <a:dk1>
        <a:sysClr val="windowText" lastClr="000000"/>
      </a:dk1>
      <a:lt1>
        <a:sysClr val="window" lastClr="FFFFFF"/>
      </a:lt1>
      <a:dk2>
        <a:srgbClr val="282828"/>
      </a:dk2>
      <a:lt2>
        <a:srgbClr val="282828"/>
      </a:lt2>
      <a:accent1>
        <a:srgbClr val="D14727"/>
      </a:accent1>
      <a:accent2>
        <a:srgbClr val="075970"/>
      </a:accent2>
      <a:accent3>
        <a:srgbClr val="00A9CE"/>
      </a:accent3>
      <a:accent4>
        <a:srgbClr val="D14727"/>
      </a:accent4>
      <a:accent5>
        <a:srgbClr val="075970"/>
      </a:accent5>
      <a:accent6>
        <a:srgbClr val="00A9CE"/>
      </a:accent6>
      <a:hlink>
        <a:srgbClr val="467886"/>
      </a:hlink>
      <a:folHlink>
        <a:srgbClr val="96607D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14727"/>
        </a:solidFill>
        <a:ln>
          <a:noFill/>
        </a:ln>
      </a:spPr>
      <a:bodyPr rtlCol="0" anchor="ctr"/>
      <a:lstStyle>
        <a:defPPr algn="ctr">
          <a:defRPr>
            <a:solidFill>
              <a:srgbClr val="D1472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a4c3e7-d12e-406a-b380-0da9611c09ff">
      <Terms xmlns="http://schemas.microsoft.com/office/infopath/2007/PartnerControls"/>
    </lcf76f155ced4ddcb4097134ff3c332f>
    <TaxCatchAll xmlns="3e183c3f-1700-44ca-b546-d13cb97991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B22D9E5C3AA4DADA28B6537D1C4CE" ma:contentTypeVersion="14" ma:contentTypeDescription="Create a new document." ma:contentTypeScope="" ma:versionID="facb74c5702ace0085002badf7bc4c7c">
  <xsd:schema xmlns:xsd="http://www.w3.org/2001/XMLSchema" xmlns:xs="http://www.w3.org/2001/XMLSchema" xmlns:p="http://schemas.microsoft.com/office/2006/metadata/properties" xmlns:ns2="3ba4c3e7-d12e-406a-b380-0da9611c09ff" xmlns:ns3="3e183c3f-1700-44ca-b546-d13cb9799138" targetNamespace="http://schemas.microsoft.com/office/2006/metadata/properties" ma:root="true" ma:fieldsID="d9f62ca3fc957126301400013ab6116a" ns2:_="" ns3:_="">
    <xsd:import namespace="3ba4c3e7-d12e-406a-b380-0da9611c09ff"/>
    <xsd:import namespace="3e183c3f-1700-44ca-b546-d13cb9799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4c3e7-d12e-406a-b380-0da9611c09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8bc178c-4c3c-44ca-8ead-3f82e2c0d8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83c3f-1700-44ca-b546-d13cb979913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628520c-472f-40d9-a1bb-52ff186a3782}" ma:internalName="TaxCatchAll" ma:showField="CatchAllData" ma:web="3e183c3f-1700-44ca-b546-d13cb9799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8DB80-03FC-47BF-94E7-31F8620A9EA3}">
  <ds:schemaRefs>
    <ds:schemaRef ds:uri="http://schemas.microsoft.com/office/2006/metadata/properties"/>
    <ds:schemaRef ds:uri="http://purl.org/dc/elements/1.1/"/>
    <ds:schemaRef ds:uri="20148b1e-604a-4257-ab16-2789abe6b9e8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3ba4c3e7-d12e-406a-b380-0da9611c09ff"/>
    <ds:schemaRef ds:uri="3e183c3f-1700-44ca-b546-d13cb9799138"/>
  </ds:schemaRefs>
</ds:datastoreItem>
</file>

<file path=customXml/itemProps2.xml><?xml version="1.0" encoding="utf-8"?>
<ds:datastoreItem xmlns:ds="http://schemas.openxmlformats.org/officeDocument/2006/customXml" ds:itemID="{71D1A816-8EE5-4EA4-A2EA-1F2A3CC9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DD916F-48AC-487D-8482-35E854A5DFC4}"/>
</file>

<file path=docProps/app.xml><?xml version="1.0" encoding="utf-8"?>
<Properties xmlns="http://schemas.openxmlformats.org/officeDocument/2006/extended-properties" xmlns:vt="http://schemas.openxmlformats.org/officeDocument/2006/docPropsVTypes">
  <TotalTime>18690</TotalTime>
  <Words>781</Words>
  <Application>Microsoft Office PowerPoint</Application>
  <PresentationFormat>Widescreen</PresentationFormat>
  <Paragraphs>181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Tungsten Medium</vt:lpstr>
      <vt:lpstr>Montserrat Light</vt:lpstr>
      <vt:lpstr>Calibri</vt:lpstr>
      <vt:lpstr>Montserrat Medium</vt:lpstr>
      <vt:lpstr>Montserrat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 Avery</dc:creator>
  <cp:lastModifiedBy>Connor Wohlenhaus</cp:lastModifiedBy>
  <cp:revision>79</cp:revision>
  <cp:lastPrinted>2024-11-13T16:38:59Z</cp:lastPrinted>
  <dcterms:created xsi:type="dcterms:W3CDTF">2023-08-07T15:24:10Z</dcterms:created>
  <dcterms:modified xsi:type="dcterms:W3CDTF">2025-10-30T21:04:37Z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0x010100899B22D9E5C3AA4DADA28B6537D1C4CE</vt:lpwstr>
  </property>
  <property fmtid="{D5CDD505-2E9C-101B-9397-08002B2CF9AE}" pid="3" name="Order">
    <vt:lpwstr>5600.00000000000</vt:lpwstr>
  </property>
  <property fmtid="{D5CDD505-2E9C-101B-9397-08002B2CF9AE}" pid="4" name="MediaServiceImageTags">
    <vt:lpwstr/>
  </property>
</Properties>
</file>